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22"/>
  </p:notesMasterIdLst>
  <p:handoutMasterIdLst>
    <p:handoutMasterId r:id="rId23"/>
  </p:handoutMasterIdLst>
  <p:sldIdLst>
    <p:sldId id="256" r:id="rId2"/>
    <p:sldId id="257" r:id="rId3"/>
    <p:sldId id="259" r:id="rId4"/>
    <p:sldId id="266" r:id="rId5"/>
    <p:sldId id="267" r:id="rId6"/>
    <p:sldId id="268" r:id="rId7"/>
    <p:sldId id="269" r:id="rId8"/>
    <p:sldId id="270" r:id="rId9"/>
    <p:sldId id="271" r:id="rId10"/>
    <p:sldId id="272" r:id="rId11"/>
    <p:sldId id="273" r:id="rId12"/>
    <p:sldId id="274" r:id="rId13"/>
    <p:sldId id="275" r:id="rId14"/>
    <p:sldId id="276" r:id="rId15"/>
    <p:sldId id="277" r:id="rId16"/>
    <p:sldId id="278" r:id="rId17"/>
    <p:sldId id="279" r:id="rId18"/>
    <p:sldId id="280" r:id="rId19"/>
    <p:sldId id="258" r:id="rId20"/>
    <p:sldId id="265" r:id="rId21"/>
  </p:sldIdLst>
  <p:sldSz cx="12192000" cy="6858000"/>
  <p:notesSz cx="6858000" cy="9144000"/>
  <p:defaultTextStyle>
    <a:defPPr rtl="0">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3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6357" autoAdjust="0"/>
  </p:normalViewPr>
  <p:slideViewPr>
    <p:cSldViewPr snapToGrid="0">
      <p:cViewPr varScale="1">
        <p:scale>
          <a:sx n="64" d="100"/>
          <a:sy n="64" d="100"/>
        </p:scale>
        <p:origin x="84" y="174"/>
      </p:cViewPr>
      <p:guideLst/>
    </p:cSldViewPr>
  </p:slideViewPr>
  <p:outlineViewPr>
    <p:cViewPr>
      <p:scale>
        <a:sx n="33" d="100"/>
        <a:sy n="33" d="100"/>
      </p:scale>
      <p:origin x="0" y="-642"/>
    </p:cViewPr>
  </p:outlineViewPr>
  <p:notesTextViewPr>
    <p:cViewPr>
      <p:scale>
        <a:sx n="3" d="2"/>
        <a:sy n="3" d="2"/>
      </p:scale>
      <p:origin x="0" y="0"/>
    </p:cViewPr>
  </p:notesTextViewPr>
  <p:notesViewPr>
    <p:cSldViewPr snapToGrid="0">
      <p:cViewPr varScale="1">
        <p:scale>
          <a:sx n="74" d="100"/>
          <a:sy n="74" d="100"/>
        </p:scale>
        <p:origin x="3246"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D2873B9F-50A0-4622-8B27-9EA7B86E7C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ru-RU"/>
          </a:p>
        </p:txBody>
      </p:sp>
      <p:sp>
        <p:nvSpPr>
          <p:cNvPr id="3" name="Дата 2">
            <a:extLst>
              <a:ext uri="{FF2B5EF4-FFF2-40B4-BE49-F238E27FC236}">
                <a16:creationId xmlns:a16="http://schemas.microsoft.com/office/drawing/2014/main" id="{AD217B71-78E5-4F1B-8D85-573B8AAD3E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E17C1B6-7065-4228-80E4-4566EE4DA277}" type="datetime1">
              <a:rPr lang="ru-RU" smtClean="0"/>
              <a:t>15.08.2019</a:t>
            </a:fld>
            <a:endParaRPr lang="ru-RU"/>
          </a:p>
        </p:txBody>
      </p:sp>
      <p:sp>
        <p:nvSpPr>
          <p:cNvPr id="4" name="Нижний колонтитул 3">
            <a:extLst>
              <a:ext uri="{FF2B5EF4-FFF2-40B4-BE49-F238E27FC236}">
                <a16:creationId xmlns:a16="http://schemas.microsoft.com/office/drawing/2014/main" id="{E2A5D993-102A-4921-A12E-E8E8D0285A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ru-RU"/>
          </a:p>
        </p:txBody>
      </p:sp>
      <p:sp>
        <p:nvSpPr>
          <p:cNvPr id="5" name="Номер слайда 4">
            <a:extLst>
              <a:ext uri="{FF2B5EF4-FFF2-40B4-BE49-F238E27FC236}">
                <a16:creationId xmlns:a16="http://schemas.microsoft.com/office/drawing/2014/main" id="{63F94975-3B91-4B9C-9498-7DA766AE14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C10B77D-D561-4A25-8C29-51CAB365AE4B}" type="slidenum">
              <a:rPr lang="ru-RU" smtClean="0"/>
              <a:t>‹#›</a:t>
            </a:fld>
            <a:endParaRPr lang="ru-RU"/>
          </a:p>
        </p:txBody>
      </p:sp>
    </p:spTree>
    <p:extLst>
      <p:ext uri="{BB962C8B-B14F-4D97-AF65-F5344CB8AC3E}">
        <p14:creationId xmlns:p14="http://schemas.microsoft.com/office/powerpoint/2010/main" val="293664297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ru-RU" noProof="0"/>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764545DA-2D95-4805-BF9F-C8F93D5CFAB0}" type="datetime1">
              <a:rPr lang="ru-RU" noProof="0" smtClean="0"/>
              <a:t>15.08.2019</a:t>
            </a:fld>
            <a:endParaRPr lang="ru-RU" noProof="0"/>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ru-RU" noProof="0"/>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ru-RU" noProof="0"/>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33DCE8F5-1341-475C-BF40-2E24D91E8058}" type="slidenum">
              <a:rPr lang="ru-RU" noProof="0" smtClean="0"/>
              <a:t>‹#›</a:t>
            </a:fld>
            <a:endParaRPr lang="ru-RU" noProof="0"/>
          </a:p>
        </p:txBody>
      </p:sp>
    </p:spTree>
    <p:extLst>
      <p:ext uri="{BB962C8B-B14F-4D97-AF65-F5344CB8AC3E}">
        <p14:creationId xmlns:p14="http://schemas.microsoft.com/office/powerpoint/2010/main" val="90649717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pPr rtl="0"/>
            <a:fld id="{33DCE8F5-1341-475C-BF40-2E24D91E8058}" type="slidenum">
              <a:rPr lang="ru-RU" smtClean="0"/>
              <a:t>1</a:t>
            </a:fld>
            <a:endParaRPr lang="ru-RU"/>
          </a:p>
        </p:txBody>
      </p:sp>
    </p:spTree>
    <p:extLst>
      <p:ext uri="{BB962C8B-B14F-4D97-AF65-F5344CB8AC3E}">
        <p14:creationId xmlns:p14="http://schemas.microsoft.com/office/powerpoint/2010/main" val="3065836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pPr rtl="0"/>
            <a:fld id="{33DCE8F5-1341-475C-BF40-2E24D91E8058}" type="slidenum">
              <a:rPr lang="ru-RU" smtClean="0"/>
              <a:t>2</a:t>
            </a:fld>
            <a:endParaRPr lang="ru-RU"/>
          </a:p>
        </p:txBody>
      </p:sp>
    </p:spTree>
    <p:extLst>
      <p:ext uri="{BB962C8B-B14F-4D97-AF65-F5344CB8AC3E}">
        <p14:creationId xmlns:p14="http://schemas.microsoft.com/office/powerpoint/2010/main" val="1753807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pPr rtl="0"/>
            <a:fld id="{33DCE8F5-1341-475C-BF40-2E24D91E8058}" type="slidenum">
              <a:rPr lang="ru-RU" smtClean="0"/>
              <a:t>3</a:t>
            </a:fld>
            <a:endParaRPr lang="ru-RU"/>
          </a:p>
        </p:txBody>
      </p:sp>
    </p:spTree>
    <p:extLst>
      <p:ext uri="{BB962C8B-B14F-4D97-AF65-F5344CB8AC3E}">
        <p14:creationId xmlns:p14="http://schemas.microsoft.com/office/powerpoint/2010/main" val="2476682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pPr rtl="0"/>
            <a:fld id="{33DCE8F5-1341-475C-BF40-2E24D91E8058}" type="slidenum">
              <a:rPr lang="ru-RU" smtClean="0"/>
              <a:t>19</a:t>
            </a:fld>
            <a:endParaRPr lang="ru-RU"/>
          </a:p>
        </p:txBody>
      </p:sp>
    </p:spTree>
    <p:extLst>
      <p:ext uri="{BB962C8B-B14F-4D97-AF65-F5344CB8AC3E}">
        <p14:creationId xmlns:p14="http://schemas.microsoft.com/office/powerpoint/2010/main" val="4108178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pPr rtl="0"/>
            <a:fld id="{33DCE8F5-1341-475C-BF40-2E24D91E8058}" type="slidenum">
              <a:rPr lang="ru-RU" smtClean="0"/>
              <a:t>20</a:t>
            </a:fld>
            <a:endParaRPr lang="ru-RU"/>
          </a:p>
        </p:txBody>
      </p:sp>
    </p:spTree>
    <p:extLst>
      <p:ext uri="{BB962C8B-B14F-4D97-AF65-F5344CB8AC3E}">
        <p14:creationId xmlns:p14="http://schemas.microsoft.com/office/powerpoint/2010/main" val="25982601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Обложка">
    <p:spTree>
      <p:nvGrpSpPr>
        <p:cNvPr id="1" name=""/>
        <p:cNvGrpSpPr/>
        <p:nvPr/>
      </p:nvGrpSpPr>
      <p:grpSpPr>
        <a:xfrm>
          <a:off x="0" y="0"/>
          <a:ext cx="0" cy="0"/>
          <a:chOff x="0" y="0"/>
          <a:chExt cx="0" cy="0"/>
        </a:xfrm>
      </p:grpSpPr>
      <p:pic>
        <p:nvPicPr>
          <p:cNvPr id="13" name="Рисунок 12">
            <a:extLst>
              <a:ext uri="{FF2B5EF4-FFF2-40B4-BE49-F238E27FC236}">
                <a16:creationId xmlns:a16="http://schemas.microsoft.com/office/drawing/2014/main" id="{0945AC3A-7D9B-423E-A2BF-B883C9B2D241}"/>
              </a:ext>
            </a:extLst>
          </p:cNvPr>
          <p:cNvPicPr>
            <a:picLocks/>
          </p:cNvPicPr>
          <p:nvPr userDrawn="1"/>
        </p:nvPicPr>
        <p:blipFill rotWithShape="1">
          <a:blip r:embed="rId2" cstate="screen">
            <a:duotone>
              <a:prstClr val="black"/>
              <a:schemeClr val="tx2">
                <a:tint val="45000"/>
                <a:satMod val="400000"/>
              </a:schemeClr>
            </a:duotone>
            <a:extLst>
              <a:ext uri="{28A0092B-C50C-407E-A947-70E740481C1C}">
                <a14:useLocalDpi xmlns:a14="http://schemas.microsoft.com/office/drawing/2010/main"/>
              </a:ext>
            </a:extLst>
          </a:blip>
          <a:srcRect b="-15"/>
          <a:stretch/>
        </p:blipFill>
        <p:spPr>
          <a:xfrm>
            <a:off x="7801452" y="1"/>
            <a:ext cx="4389120" cy="6675120"/>
          </a:xfrm>
          <a:prstGeom prst="rect">
            <a:avLst/>
          </a:prstGeom>
        </p:spPr>
      </p:pic>
      <p:sp>
        <p:nvSpPr>
          <p:cNvPr id="5" name="Прямоугольник 4">
            <a:extLst>
              <a:ext uri="{FF2B5EF4-FFF2-40B4-BE49-F238E27FC236}">
                <a16:creationId xmlns:a16="http://schemas.microsoft.com/office/drawing/2014/main" id="{C7524B29-B525-4E47-862B-FD57B403D539}"/>
              </a:ext>
            </a:extLst>
          </p:cNvPr>
          <p:cNvSpPr/>
          <p:nvPr userDrawn="1"/>
        </p:nvSpPr>
        <p:spPr>
          <a:xfrm>
            <a:off x="7804351" y="1"/>
            <a:ext cx="4386221" cy="667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10" name="Рисунок 9">
            <a:extLst>
              <a:ext uri="{FF2B5EF4-FFF2-40B4-BE49-F238E27FC236}">
                <a16:creationId xmlns:a16="http://schemas.microsoft.com/office/drawing/2014/main" id="{140927D5-AE1A-4ABD-BD8F-2F78723FF0D6}"/>
              </a:ext>
            </a:extLst>
          </p:cNvPr>
          <p:cNvSpPr>
            <a:spLocks noGrp="1"/>
          </p:cNvSpPr>
          <p:nvPr>
            <p:ph type="pic" sz="quarter" idx="10" hasCustomPrompt="1"/>
          </p:nvPr>
        </p:nvSpPr>
        <p:spPr>
          <a:xfrm>
            <a:off x="-11284" y="1"/>
            <a:ext cx="7815636" cy="6677022"/>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ru-RU"/>
              <a:t>Вставьте или перетащите свое изображение</a:t>
            </a:r>
            <a:endParaRPr lang="ru-RU" dirty="0"/>
          </a:p>
        </p:txBody>
      </p:sp>
      <p:sp>
        <p:nvSpPr>
          <p:cNvPr id="11" name="Прямоугольник 10">
            <a:extLst>
              <a:ext uri="{FF2B5EF4-FFF2-40B4-BE49-F238E27FC236}">
                <a16:creationId xmlns:a16="http://schemas.microsoft.com/office/drawing/2014/main" id="{F94C333A-735B-44F8-99E4-E73D8172DE35}"/>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12" name="Прямоугольник 11">
            <a:extLst>
              <a:ext uri="{FF2B5EF4-FFF2-40B4-BE49-F238E27FC236}">
                <a16:creationId xmlns:a16="http://schemas.microsoft.com/office/drawing/2014/main" id="{CC69AA83-848B-4DFD-A644-A5D9CEFF95E3}"/>
              </a:ext>
            </a:extLst>
          </p:cNvPr>
          <p:cNvSpPr/>
          <p:nvPr userDrawn="1"/>
        </p:nvSpPr>
        <p:spPr>
          <a:xfrm>
            <a:off x="7804351" y="6678000"/>
            <a:ext cx="4224295"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rtl="0"/>
            <a:endParaRPr lang="ru-RU" sz="1000" noProof="1">
              <a:latin typeface="Tw Cen MT" panose="020B0602020104020603" pitchFamily="34" charset="0"/>
            </a:endParaRPr>
          </a:p>
        </p:txBody>
      </p:sp>
      <p:sp>
        <p:nvSpPr>
          <p:cNvPr id="15" name="Номер слайда 5">
            <a:extLst>
              <a:ext uri="{FF2B5EF4-FFF2-40B4-BE49-F238E27FC236}">
                <a16:creationId xmlns:a16="http://schemas.microsoft.com/office/drawing/2014/main" id="{42880EF2-ACF9-4D66-99FF-99CB3F61BE99}"/>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ru-RU" dirty="0"/>
          </a:p>
        </p:txBody>
      </p:sp>
      <p:sp>
        <p:nvSpPr>
          <p:cNvPr id="2" name="Заголовок 1">
            <a:extLst>
              <a:ext uri="{FF2B5EF4-FFF2-40B4-BE49-F238E27FC236}">
                <a16:creationId xmlns:a16="http://schemas.microsoft.com/office/drawing/2014/main" id="{8487E03C-DE68-4CE8-A7F1-B9DD28846BC8}"/>
              </a:ext>
            </a:extLst>
          </p:cNvPr>
          <p:cNvSpPr>
            <a:spLocks noGrp="1"/>
          </p:cNvSpPr>
          <p:nvPr>
            <p:ph type="ctrTitle"/>
          </p:nvPr>
        </p:nvSpPr>
        <p:spPr>
          <a:xfrm>
            <a:off x="8073392" y="1962149"/>
            <a:ext cx="3759807" cy="1547813"/>
          </a:xfrm>
        </p:spPr>
        <p:txBody>
          <a:bodyPr rtlCol="0" anchor="b"/>
          <a:lstStyle>
            <a:lvl1pPr algn="l">
              <a:lnSpc>
                <a:spcPts val="4000"/>
              </a:lnSpc>
              <a:defRPr sz="4800" spc="-150">
                <a:solidFill>
                  <a:schemeClr val="bg1"/>
                </a:solidFill>
              </a:defRPr>
            </a:lvl1pPr>
          </a:lstStyle>
          <a:p>
            <a:pPr rtl="0"/>
            <a:r>
              <a:rPr lang="ru-RU"/>
              <a:t>Образец заголовка</a:t>
            </a:r>
            <a:endParaRPr lang="ru-RU" dirty="0"/>
          </a:p>
        </p:txBody>
      </p:sp>
      <p:sp>
        <p:nvSpPr>
          <p:cNvPr id="3" name="Подзаголовок 2">
            <a:extLst>
              <a:ext uri="{FF2B5EF4-FFF2-40B4-BE49-F238E27FC236}">
                <a16:creationId xmlns:a16="http://schemas.microsoft.com/office/drawing/2014/main" id="{7EEE8855-FE55-4351-B21B-FE33CB8050C1}"/>
              </a:ext>
            </a:extLst>
          </p:cNvPr>
          <p:cNvSpPr>
            <a:spLocks noGrp="1"/>
          </p:cNvSpPr>
          <p:nvPr>
            <p:ph type="subTitle" idx="1"/>
          </p:nvPr>
        </p:nvSpPr>
        <p:spPr>
          <a:xfrm>
            <a:off x="8073391" y="3602038"/>
            <a:ext cx="3756943" cy="722312"/>
          </a:xfrm>
        </p:spPr>
        <p:txBody>
          <a:bodyPr rtlCol="0"/>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u-RU"/>
              <a:t>Образец подзаголовка</a:t>
            </a:r>
            <a:endParaRPr lang="ru-RU" dirty="0"/>
          </a:p>
        </p:txBody>
      </p:sp>
      <p:sp>
        <p:nvSpPr>
          <p:cNvPr id="7" name="Графический объект 11">
            <a:extLst>
              <a:ext uri="{FF2B5EF4-FFF2-40B4-BE49-F238E27FC236}">
                <a16:creationId xmlns:a16="http://schemas.microsoft.com/office/drawing/2014/main" id="{54BAE1D8-3DF8-48CA-92C4-2E2064E4A3C5}"/>
              </a:ext>
            </a:extLst>
          </p:cNvPr>
          <p:cNvSpPr/>
          <p:nvPr userDrawn="1"/>
        </p:nvSpPr>
        <p:spPr>
          <a:xfrm>
            <a:off x="8776606" y="3981146"/>
            <a:ext cx="3413965" cy="2695876"/>
          </a:xfrm>
          <a:custGeom>
            <a:avLst/>
            <a:gdLst>
              <a:gd name="connsiteX0" fmla="*/ 4121944 w 4124325"/>
              <a:gd name="connsiteY0" fmla="*/ 1555076 h 3257550"/>
              <a:gd name="connsiteX1" fmla="*/ 4118134 w 4124325"/>
              <a:gd name="connsiteY1" fmla="*/ 1533169 h 3257550"/>
              <a:gd name="connsiteX2" fmla="*/ 2782729 w 4124325"/>
              <a:gd name="connsiteY2" fmla="*/ 39649 h 3257550"/>
              <a:gd name="connsiteX3" fmla="*/ 2108359 w 4124325"/>
              <a:gd name="connsiteY3" fmla="*/ 2436139 h 3257550"/>
              <a:gd name="connsiteX4" fmla="*/ 1262539 w 4124325"/>
              <a:gd name="connsiteY4" fmla="*/ 1310284 h 3257550"/>
              <a:gd name="connsiteX5" fmla="*/ 717709 w 4124325"/>
              <a:gd name="connsiteY5" fmla="*/ 2358986 h 3257550"/>
              <a:gd name="connsiteX6" fmla="*/ 7144 w 4124325"/>
              <a:gd name="connsiteY6" fmla="*/ 3257194 h 3257550"/>
              <a:gd name="connsiteX7" fmla="*/ 4075271 w 4124325"/>
              <a:gd name="connsiteY7" fmla="*/ 3257194 h 3257550"/>
              <a:gd name="connsiteX8" fmla="*/ 4122896 w 4124325"/>
              <a:gd name="connsiteY8" fmla="*/ 3201949 h 3257550"/>
              <a:gd name="connsiteX9" fmla="*/ 4122896 w 4124325"/>
              <a:gd name="connsiteY9" fmla="*/ 1555076 h 3257550"/>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068127 w 4207192"/>
              <a:gd name="connsiteY9" fmla="*/ 3250050 h 3286245"/>
              <a:gd name="connsiteX10" fmla="*/ 4207192 w 4207192"/>
              <a:gd name="connsiteY10" fmla="*/ 3286245 h 3286245"/>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207192 w 4207192"/>
              <a:gd name="connsiteY9" fmla="*/ 3286245 h 3286245"/>
              <a:gd name="connsiteX0" fmla="*/ 4115752 w 4115752"/>
              <a:gd name="connsiteY0" fmla="*/ 3194805 h 3250050"/>
              <a:gd name="connsiteX1" fmla="*/ 4115752 w 4115752"/>
              <a:gd name="connsiteY1" fmla="*/ 1547932 h 3250050"/>
              <a:gd name="connsiteX2" fmla="*/ 4114800 w 4115752"/>
              <a:gd name="connsiteY2" fmla="*/ 1547932 h 3250050"/>
              <a:gd name="connsiteX3" fmla="*/ 4110990 w 4115752"/>
              <a:gd name="connsiteY3" fmla="*/ 1526025 h 3250050"/>
              <a:gd name="connsiteX4" fmla="*/ 2775585 w 4115752"/>
              <a:gd name="connsiteY4" fmla="*/ 32505 h 3250050"/>
              <a:gd name="connsiteX5" fmla="*/ 2101215 w 4115752"/>
              <a:gd name="connsiteY5" fmla="*/ 2428995 h 3250050"/>
              <a:gd name="connsiteX6" fmla="*/ 1255395 w 4115752"/>
              <a:gd name="connsiteY6" fmla="*/ 1303140 h 3250050"/>
              <a:gd name="connsiteX7" fmla="*/ 710565 w 4115752"/>
              <a:gd name="connsiteY7" fmla="*/ 2351842 h 3250050"/>
              <a:gd name="connsiteX8" fmla="*/ 0 w 4115752"/>
              <a:gd name="connsiteY8" fmla="*/ 3250050 h 3250050"/>
              <a:gd name="connsiteX0" fmla="*/ 4115752 w 4115752"/>
              <a:gd name="connsiteY0" fmla="*/ 1547932 h 3250050"/>
              <a:gd name="connsiteX1" fmla="*/ 4114800 w 4115752"/>
              <a:gd name="connsiteY1" fmla="*/ 1547932 h 3250050"/>
              <a:gd name="connsiteX2" fmla="*/ 4110990 w 4115752"/>
              <a:gd name="connsiteY2" fmla="*/ 1526025 h 3250050"/>
              <a:gd name="connsiteX3" fmla="*/ 2775585 w 4115752"/>
              <a:gd name="connsiteY3" fmla="*/ 32505 h 3250050"/>
              <a:gd name="connsiteX4" fmla="*/ 2101215 w 4115752"/>
              <a:gd name="connsiteY4" fmla="*/ 2428995 h 3250050"/>
              <a:gd name="connsiteX5" fmla="*/ 1255395 w 4115752"/>
              <a:gd name="connsiteY5" fmla="*/ 1303140 h 3250050"/>
              <a:gd name="connsiteX6" fmla="*/ 710565 w 4115752"/>
              <a:gd name="connsiteY6" fmla="*/ 2351842 h 3250050"/>
              <a:gd name="connsiteX7" fmla="*/ 0 w 4115752"/>
              <a:gd name="connsiteY7" fmla="*/ 3250050 h 325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5752" h="3250050">
                <a:moveTo>
                  <a:pt x="4115752" y="1547932"/>
                </a:moveTo>
                <a:lnTo>
                  <a:pt x="4114800" y="1547932"/>
                </a:lnTo>
                <a:cubicBezTo>
                  <a:pt x="4114800" y="1540312"/>
                  <a:pt x="4113847" y="1532692"/>
                  <a:pt x="4110990" y="1526025"/>
                </a:cubicBezTo>
                <a:cubicBezTo>
                  <a:pt x="4060507" y="1391722"/>
                  <a:pt x="3224212" y="-249435"/>
                  <a:pt x="2775585" y="32505"/>
                </a:cubicBezTo>
                <a:cubicBezTo>
                  <a:pt x="2375535" y="283965"/>
                  <a:pt x="2629852" y="2428995"/>
                  <a:pt x="2101215" y="2428995"/>
                </a:cubicBezTo>
                <a:cubicBezTo>
                  <a:pt x="1784985" y="2428995"/>
                  <a:pt x="1670685" y="1303140"/>
                  <a:pt x="1255395" y="1303140"/>
                </a:cubicBezTo>
                <a:cubicBezTo>
                  <a:pt x="1037272" y="1303140"/>
                  <a:pt x="710565" y="1554600"/>
                  <a:pt x="710565" y="2351842"/>
                </a:cubicBezTo>
                <a:cubicBezTo>
                  <a:pt x="710565" y="3149085"/>
                  <a:pt x="0" y="3250050"/>
                  <a:pt x="0" y="3250050"/>
                </a:cubicBezTo>
              </a:path>
            </a:pathLst>
          </a:custGeom>
          <a:noFill/>
          <a:ln w="9525" cap="flat">
            <a:solidFill>
              <a:schemeClr val="bg1"/>
            </a:solidFill>
            <a:prstDash val="dash"/>
            <a:miter/>
          </a:ln>
        </p:spPr>
        <p:txBody>
          <a:bodyPr rtlCol="0" anchor="ctr"/>
          <a:lstStyle/>
          <a:p>
            <a:pPr rtl="0"/>
            <a:endParaRPr lang="ru-RU" dirty="0"/>
          </a:p>
        </p:txBody>
      </p:sp>
      <p:sp>
        <p:nvSpPr>
          <p:cNvPr id="14" name="Прямоугольник 13">
            <a:extLst>
              <a:ext uri="{FF2B5EF4-FFF2-40B4-BE49-F238E27FC236}">
                <a16:creationId xmlns:a16="http://schemas.microsoft.com/office/drawing/2014/main" id="{974E860F-437F-442E-898C-244A0DD5D765}"/>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ru-RU" dirty="0"/>
          </a:p>
        </p:txBody>
      </p:sp>
    </p:spTree>
    <p:extLst>
      <p:ext uri="{BB962C8B-B14F-4D97-AF65-F5344CB8AC3E}">
        <p14:creationId xmlns:p14="http://schemas.microsoft.com/office/powerpoint/2010/main" val="80426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rtlCol="0"/>
          <a:lstStyle/>
          <a:p>
            <a:pPr rtl="0"/>
            <a:r>
              <a:rPr lang="ru-RU" noProof="0"/>
              <a:t>Образец заголовка</a:t>
            </a:r>
          </a:p>
        </p:txBody>
      </p:sp>
      <p:sp>
        <p:nvSpPr>
          <p:cNvPr id="16" name="Подзаголовок">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11471275" cy="360362"/>
          </a:xfrm>
        </p:spPr>
        <p:txBody>
          <a:bodyPr rtlCol="0"/>
          <a:lstStyle>
            <a:lvl1pPr marL="0" indent="0">
              <a:buNone/>
              <a:defRPr sz="2100"/>
            </a:lvl1pPr>
          </a:lstStyle>
          <a:p>
            <a:pPr lvl="0" rtl="0"/>
            <a:r>
              <a:rPr lang="ru-RU" noProof="0"/>
              <a:t>Подзаголовок</a:t>
            </a:r>
          </a:p>
        </p:txBody>
      </p:sp>
      <p:sp>
        <p:nvSpPr>
          <p:cNvPr id="3" name="Левый столбец">
            <a:extLst>
              <a:ext uri="{FF2B5EF4-FFF2-40B4-BE49-F238E27FC236}">
                <a16:creationId xmlns:a16="http://schemas.microsoft.com/office/drawing/2014/main" id="{49529B8D-BAD9-4E6D-82F7-0275D8195AA9}"/>
              </a:ext>
            </a:extLst>
          </p:cNvPr>
          <p:cNvSpPr>
            <a:spLocks noGrp="1"/>
          </p:cNvSpPr>
          <p:nvPr>
            <p:ph sz="half" idx="1" hasCustomPrompt="1"/>
          </p:nvPr>
        </p:nvSpPr>
        <p:spPr>
          <a:xfrm>
            <a:off x="360000" y="1620000"/>
            <a:ext cx="5580000" cy="4500000"/>
          </a:xfrm>
        </p:spPr>
        <p:txBody>
          <a:bodyPr rtlCol="0"/>
          <a:lstStyle/>
          <a:p>
            <a:pPr lvl="0" rtl="0"/>
            <a:r>
              <a:rPr lang="ru-RU" noProof="0"/>
              <a:t>Щелкните, чтобы изменить стили текста образца слайда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
        <p:nvSpPr>
          <p:cNvPr id="4" name="Правый столбец">
            <a:extLst>
              <a:ext uri="{FF2B5EF4-FFF2-40B4-BE49-F238E27FC236}">
                <a16:creationId xmlns:a16="http://schemas.microsoft.com/office/drawing/2014/main" id="{0AAD114E-6BCC-4476-8E44-12E87D4675E2}"/>
              </a:ext>
            </a:extLst>
          </p:cNvPr>
          <p:cNvSpPr>
            <a:spLocks noGrp="1"/>
          </p:cNvSpPr>
          <p:nvPr>
            <p:ph sz="half" idx="2" hasCustomPrompt="1"/>
          </p:nvPr>
        </p:nvSpPr>
        <p:spPr>
          <a:xfrm>
            <a:off x="6253200" y="1620000"/>
            <a:ext cx="5580000" cy="4500000"/>
          </a:xfrm>
        </p:spPr>
        <p:txBody>
          <a:bodyPr rtlCol="0"/>
          <a:lstStyle/>
          <a:p>
            <a:pPr lvl="0" rtl="0"/>
            <a:r>
              <a:rPr lang="ru-RU" noProof="0"/>
              <a:t>Щелкните, чтобы изменить стили текста образца слайда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
        <p:nvSpPr>
          <p:cNvPr id="5" name="Нижний колонтитул 4">
            <a:extLst>
              <a:ext uri="{FF2B5EF4-FFF2-40B4-BE49-F238E27FC236}">
                <a16:creationId xmlns:a16="http://schemas.microsoft.com/office/drawing/2014/main" id="{3CFF9123-1F0C-4BD2-8233-FEE5B2A46612}"/>
              </a:ext>
            </a:extLst>
          </p:cNvPr>
          <p:cNvSpPr>
            <a:spLocks noGrp="1"/>
          </p:cNvSpPr>
          <p:nvPr>
            <p:ph type="ftr" sz="quarter" idx="13"/>
          </p:nvPr>
        </p:nvSpPr>
        <p:spPr/>
        <p:txBody>
          <a:bodyPr rtlCol="0"/>
          <a:lstStyle/>
          <a:p>
            <a:pPr rtl="0"/>
            <a:r>
              <a:rPr lang="ru-RU" noProof="0"/>
              <a:t>Добавить нижний колонтитул</a:t>
            </a:r>
          </a:p>
        </p:txBody>
      </p:sp>
      <p:sp>
        <p:nvSpPr>
          <p:cNvPr id="6" name="Номер слайда 5">
            <a:extLst>
              <a:ext uri="{FF2B5EF4-FFF2-40B4-BE49-F238E27FC236}">
                <a16:creationId xmlns:a16="http://schemas.microsoft.com/office/drawing/2014/main" id="{111E8981-59A6-4480-80A6-5619C2201789}"/>
              </a:ext>
            </a:extLst>
          </p:cNvPr>
          <p:cNvSpPr>
            <a:spLocks noGrp="1"/>
          </p:cNvSpPr>
          <p:nvPr>
            <p:ph type="sldNum" sz="quarter" idx="14"/>
          </p:nvPr>
        </p:nvSpPr>
        <p:spPr/>
        <p:txBody>
          <a:bodyPr rtlCol="0"/>
          <a:lstStyle/>
          <a:p>
            <a:pPr rtl="0"/>
            <a:fld id="{058DB212-BFA2-403F-85EF-DFD3FF6D973A}" type="slidenum">
              <a:rPr lang="ru-RU" noProof="0" smtClean="0"/>
              <a:pPr/>
              <a:t>‹#›</a:t>
            </a:fld>
            <a:endParaRPr lang="ru-RU" noProof="0"/>
          </a:p>
        </p:txBody>
      </p:sp>
    </p:spTree>
    <p:extLst>
      <p:ext uri="{BB962C8B-B14F-4D97-AF65-F5344CB8AC3E}">
        <p14:creationId xmlns:p14="http://schemas.microsoft.com/office/powerpoint/2010/main" val="1311923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Только заголовки">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A9DDDF3-2E7E-4175-ACE9-B214DCE40C6E}"/>
              </a:ext>
            </a:extLst>
          </p:cNvPr>
          <p:cNvSpPr>
            <a:spLocks noGrp="1"/>
          </p:cNvSpPr>
          <p:nvPr>
            <p:ph type="title" hasCustomPrompt="1"/>
          </p:nvPr>
        </p:nvSpPr>
        <p:spPr/>
        <p:txBody>
          <a:bodyPr rtlCol="0"/>
          <a:lstStyle/>
          <a:p>
            <a:pPr rtl="0"/>
            <a:r>
              <a:rPr lang="ru-RU" noProof="0"/>
              <a:t>Щелкните, чтобы изменить стиль образца заголовка</a:t>
            </a:r>
          </a:p>
        </p:txBody>
      </p:sp>
      <p:sp>
        <p:nvSpPr>
          <p:cNvPr id="8" name="Подзаголовок">
            <a:extLst>
              <a:ext uri="{FF2B5EF4-FFF2-40B4-BE49-F238E27FC236}">
                <a16:creationId xmlns:a16="http://schemas.microsoft.com/office/drawing/2014/main" id="{5302A3D4-CF60-41AF-924C-B30D3FD99751}"/>
              </a:ext>
            </a:extLst>
          </p:cNvPr>
          <p:cNvSpPr>
            <a:spLocks noGrp="1"/>
          </p:cNvSpPr>
          <p:nvPr>
            <p:ph type="body" sz="quarter" idx="12" hasCustomPrompt="1"/>
          </p:nvPr>
        </p:nvSpPr>
        <p:spPr>
          <a:xfrm>
            <a:off x="360363" y="1080000"/>
            <a:ext cx="11471275" cy="360362"/>
          </a:xfrm>
        </p:spPr>
        <p:txBody>
          <a:bodyPr rtlCol="0"/>
          <a:lstStyle>
            <a:lvl1pPr marL="0" indent="0">
              <a:buNone/>
              <a:defRPr sz="2100"/>
            </a:lvl1pPr>
          </a:lstStyle>
          <a:p>
            <a:pPr lvl="0" rtl="0"/>
            <a:r>
              <a:rPr lang="ru-RU" noProof="0"/>
              <a:t>Подзаголовок</a:t>
            </a:r>
          </a:p>
        </p:txBody>
      </p:sp>
      <p:sp>
        <p:nvSpPr>
          <p:cNvPr id="3" name="Нижний колонтитул 2">
            <a:extLst>
              <a:ext uri="{FF2B5EF4-FFF2-40B4-BE49-F238E27FC236}">
                <a16:creationId xmlns:a16="http://schemas.microsoft.com/office/drawing/2014/main" id="{2E0E8FCF-8FC7-49D2-9516-7662294E35B7}"/>
              </a:ext>
            </a:extLst>
          </p:cNvPr>
          <p:cNvSpPr>
            <a:spLocks noGrp="1"/>
          </p:cNvSpPr>
          <p:nvPr>
            <p:ph type="ftr" sz="quarter" idx="13"/>
          </p:nvPr>
        </p:nvSpPr>
        <p:spPr/>
        <p:txBody>
          <a:bodyPr rtlCol="0"/>
          <a:lstStyle/>
          <a:p>
            <a:pPr rtl="0"/>
            <a:r>
              <a:rPr lang="ru-RU" noProof="0"/>
              <a:t>Добавить нижний колонтитул</a:t>
            </a:r>
          </a:p>
        </p:txBody>
      </p:sp>
      <p:sp>
        <p:nvSpPr>
          <p:cNvPr id="4" name="Номер слайда 3">
            <a:extLst>
              <a:ext uri="{FF2B5EF4-FFF2-40B4-BE49-F238E27FC236}">
                <a16:creationId xmlns:a16="http://schemas.microsoft.com/office/drawing/2014/main" id="{216208B4-CFD5-4FAE-9519-74EFAC0B0368}"/>
              </a:ext>
            </a:extLst>
          </p:cNvPr>
          <p:cNvSpPr>
            <a:spLocks noGrp="1"/>
          </p:cNvSpPr>
          <p:nvPr>
            <p:ph type="sldNum" sz="quarter" idx="14"/>
          </p:nvPr>
        </p:nvSpPr>
        <p:spPr/>
        <p:txBody>
          <a:bodyPr rtlCol="0"/>
          <a:lstStyle/>
          <a:p>
            <a:pPr rtl="0"/>
            <a:fld id="{058DB212-BFA2-403F-85EF-DFD3FF6D973A}" type="slidenum">
              <a:rPr lang="ru-RU" noProof="0" smtClean="0"/>
              <a:pPr/>
              <a:t>‹#›</a:t>
            </a:fld>
            <a:endParaRPr lang="ru-RU" noProof="0"/>
          </a:p>
        </p:txBody>
      </p:sp>
    </p:spTree>
    <p:extLst>
      <p:ext uri="{BB962C8B-B14F-4D97-AF65-F5344CB8AC3E}">
        <p14:creationId xmlns:p14="http://schemas.microsoft.com/office/powerpoint/2010/main" val="242122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Пустой слайд">
    <p:spTree>
      <p:nvGrpSpPr>
        <p:cNvPr id="1" name=""/>
        <p:cNvGrpSpPr/>
        <p:nvPr/>
      </p:nvGrpSpPr>
      <p:grpSpPr>
        <a:xfrm>
          <a:off x="0" y="0"/>
          <a:ext cx="0" cy="0"/>
          <a:chOff x="0" y="0"/>
          <a:chExt cx="0" cy="0"/>
        </a:xfrm>
      </p:grpSpPr>
      <p:sp>
        <p:nvSpPr>
          <p:cNvPr id="2" name="Нижний колонтитул 1">
            <a:extLst>
              <a:ext uri="{FF2B5EF4-FFF2-40B4-BE49-F238E27FC236}">
                <a16:creationId xmlns:a16="http://schemas.microsoft.com/office/drawing/2014/main" id="{BAED074E-AB07-44D1-8B4E-189EAEF798D6}"/>
              </a:ext>
            </a:extLst>
          </p:cNvPr>
          <p:cNvSpPr>
            <a:spLocks noGrp="1"/>
          </p:cNvSpPr>
          <p:nvPr>
            <p:ph type="ftr" sz="quarter" idx="10"/>
          </p:nvPr>
        </p:nvSpPr>
        <p:spPr/>
        <p:txBody>
          <a:bodyPr rtlCol="0"/>
          <a:lstStyle/>
          <a:p>
            <a:pPr rtl="0"/>
            <a:r>
              <a:rPr lang="ru-RU" noProof="0"/>
              <a:t>Добавить нижний колонтитул</a:t>
            </a:r>
          </a:p>
        </p:txBody>
      </p:sp>
      <p:sp>
        <p:nvSpPr>
          <p:cNvPr id="3" name="Номер слайда 2">
            <a:extLst>
              <a:ext uri="{FF2B5EF4-FFF2-40B4-BE49-F238E27FC236}">
                <a16:creationId xmlns:a16="http://schemas.microsoft.com/office/drawing/2014/main" id="{2801D44B-9877-40D1-B788-EE3BFD57C5AB}"/>
              </a:ext>
            </a:extLst>
          </p:cNvPr>
          <p:cNvSpPr>
            <a:spLocks noGrp="1"/>
          </p:cNvSpPr>
          <p:nvPr>
            <p:ph type="sldNum" sz="quarter" idx="11"/>
          </p:nvPr>
        </p:nvSpPr>
        <p:spPr/>
        <p:txBody>
          <a:bodyPr rtlCol="0"/>
          <a:lstStyle/>
          <a:p>
            <a:pPr rtl="0"/>
            <a:fld id="{058DB212-BFA2-403F-85EF-DFD3FF6D973A}" type="slidenum">
              <a:rPr lang="ru-RU" noProof="0" smtClean="0"/>
              <a:pPr/>
              <a:t>‹#›</a:t>
            </a:fld>
            <a:endParaRPr lang="ru-RU" noProof="0"/>
          </a:p>
        </p:txBody>
      </p:sp>
    </p:spTree>
    <p:extLst>
      <p:ext uri="{BB962C8B-B14F-4D97-AF65-F5344CB8AC3E}">
        <p14:creationId xmlns:p14="http://schemas.microsoft.com/office/powerpoint/2010/main" val="2946637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Разделитель">
    <p:spTree>
      <p:nvGrpSpPr>
        <p:cNvPr id="1" name=""/>
        <p:cNvGrpSpPr/>
        <p:nvPr/>
      </p:nvGrpSpPr>
      <p:grpSpPr>
        <a:xfrm>
          <a:off x="0" y="0"/>
          <a:ext cx="0" cy="0"/>
          <a:chOff x="0" y="0"/>
          <a:chExt cx="0" cy="0"/>
        </a:xfrm>
      </p:grpSpPr>
      <p:pic>
        <p:nvPicPr>
          <p:cNvPr id="15" name="Рисунок 14">
            <a:extLst>
              <a:ext uri="{FF2B5EF4-FFF2-40B4-BE49-F238E27FC236}">
                <a16:creationId xmlns:a16="http://schemas.microsoft.com/office/drawing/2014/main" id="{9FB83C35-D975-48B4-8E79-AB7A1A80DF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799832" cy="6675120"/>
          </a:xfrm>
          <a:prstGeom prst="rect">
            <a:avLst/>
          </a:prstGeom>
        </p:spPr>
      </p:pic>
      <p:sp>
        <p:nvSpPr>
          <p:cNvPr id="11" name="Прямоугольник 10">
            <a:extLst>
              <a:ext uri="{FF2B5EF4-FFF2-40B4-BE49-F238E27FC236}">
                <a16:creationId xmlns:a16="http://schemas.microsoft.com/office/drawing/2014/main" id="{DD7E187E-6082-49C3-B795-CC4321FE39F8}"/>
              </a:ext>
            </a:extLst>
          </p:cNvPr>
          <p:cNvSpPr/>
          <p:nvPr userDrawn="1"/>
        </p:nvSpPr>
        <p:spPr>
          <a:xfrm>
            <a:off x="6671"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p>
        </p:txBody>
      </p:sp>
      <p:sp>
        <p:nvSpPr>
          <p:cNvPr id="12" name="Рисунок 9">
            <a:extLst>
              <a:ext uri="{FF2B5EF4-FFF2-40B4-BE49-F238E27FC236}">
                <a16:creationId xmlns:a16="http://schemas.microsoft.com/office/drawing/2014/main" id="{8FBFF6A8-5ABD-4191-81E4-C9F86380A56D}"/>
              </a:ext>
            </a:extLst>
          </p:cNvPr>
          <p:cNvSpPr>
            <a:spLocks noGrp="1"/>
          </p:cNvSpPr>
          <p:nvPr>
            <p:ph type="pic" sz="quarter" idx="10" hasCustomPrompt="1"/>
          </p:nvPr>
        </p:nvSpPr>
        <p:spPr>
          <a:xfrm>
            <a:off x="7801097" y="1"/>
            <a:ext cx="4389475" cy="6677644"/>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ru-RU" noProof="0"/>
              <a:t>Вставьте или перетащите свое изображение</a:t>
            </a:r>
          </a:p>
        </p:txBody>
      </p:sp>
      <p:sp>
        <p:nvSpPr>
          <p:cNvPr id="5" name="Нижний колонтитул 4">
            <a:extLst>
              <a:ext uri="{FF2B5EF4-FFF2-40B4-BE49-F238E27FC236}">
                <a16:creationId xmlns:a16="http://schemas.microsoft.com/office/drawing/2014/main" id="{16E27D1E-1708-4D17-AB85-058EE0C34776}"/>
              </a:ext>
            </a:extLst>
          </p:cNvPr>
          <p:cNvSpPr>
            <a:spLocks noGrp="1"/>
          </p:cNvSpPr>
          <p:nvPr>
            <p:ph type="ftr" sz="quarter" idx="13"/>
          </p:nvPr>
        </p:nvSpPr>
        <p:spPr>
          <a:gradFill>
            <a:gsLst>
              <a:gs pos="82000">
                <a:schemeClr val="tx1">
                  <a:lumMod val="85000"/>
                  <a:lumOff val="15000"/>
                </a:schemeClr>
              </a:gs>
              <a:gs pos="100000">
                <a:schemeClr val="tx1"/>
              </a:gs>
            </a:gsLst>
          </a:gradFill>
        </p:spPr>
        <p:txBody>
          <a:bodyPr rtlCol="0"/>
          <a:lstStyle>
            <a:lvl1pPr>
              <a:defRPr>
                <a:solidFill>
                  <a:schemeClr val="bg1"/>
                </a:solidFill>
              </a:defRPr>
            </a:lvl1pPr>
          </a:lstStyle>
          <a:p>
            <a:pPr rtl="0"/>
            <a:r>
              <a:rPr lang="ru-RU" noProof="0"/>
              <a:t>Добавить нижний колонтитул</a:t>
            </a:r>
          </a:p>
        </p:txBody>
      </p:sp>
      <p:sp>
        <p:nvSpPr>
          <p:cNvPr id="9" name="Номер слайда 8">
            <a:extLst>
              <a:ext uri="{FF2B5EF4-FFF2-40B4-BE49-F238E27FC236}">
                <a16:creationId xmlns:a16="http://schemas.microsoft.com/office/drawing/2014/main" id="{69529A18-E6EB-4081-B804-B2FCF5287DFF}"/>
              </a:ext>
            </a:extLst>
          </p:cNvPr>
          <p:cNvSpPr>
            <a:spLocks noGrp="1"/>
          </p:cNvSpPr>
          <p:nvPr>
            <p:ph type="sldNum" sz="quarter" idx="14"/>
          </p:nvPr>
        </p:nvSpPr>
        <p:spPr>
          <a:xfrm>
            <a:off x="11594400" y="6678000"/>
            <a:ext cx="597600" cy="144000"/>
          </a:xfrm>
        </p:spPr>
        <p:txBody>
          <a:bodyPr rtlCol="0"/>
          <a:lstStyle/>
          <a:p>
            <a:pPr rtl="0"/>
            <a:fld id="{058DB212-BFA2-403F-85EF-DFD3FF6D973A}" type="slidenum">
              <a:rPr lang="ru-RU" noProof="0" smtClean="0"/>
              <a:pPr/>
              <a:t>‹#›</a:t>
            </a:fld>
            <a:endParaRPr lang="ru-RU" noProof="0"/>
          </a:p>
        </p:txBody>
      </p:sp>
      <p:sp>
        <p:nvSpPr>
          <p:cNvPr id="13" name="Заголовок 1">
            <a:extLst>
              <a:ext uri="{FF2B5EF4-FFF2-40B4-BE49-F238E27FC236}">
                <a16:creationId xmlns:a16="http://schemas.microsoft.com/office/drawing/2014/main" id="{C6A78464-8D00-4B94-90C7-90F1B54C8AA0}"/>
              </a:ext>
            </a:extLst>
          </p:cNvPr>
          <p:cNvSpPr>
            <a:spLocks noGrp="1"/>
          </p:cNvSpPr>
          <p:nvPr>
            <p:ph type="ctrTitle"/>
          </p:nvPr>
        </p:nvSpPr>
        <p:spPr>
          <a:xfrm>
            <a:off x="1273834" y="2481141"/>
            <a:ext cx="3759807" cy="1547813"/>
          </a:xfrm>
        </p:spPr>
        <p:txBody>
          <a:bodyPr rtlCol="0" anchor="b"/>
          <a:lstStyle>
            <a:lvl1pPr algn="l">
              <a:lnSpc>
                <a:spcPts val="4000"/>
              </a:lnSpc>
              <a:defRPr sz="4800" spc="-150">
                <a:solidFill>
                  <a:schemeClr val="bg1"/>
                </a:solidFill>
              </a:defRPr>
            </a:lvl1pPr>
          </a:lstStyle>
          <a:p>
            <a:pPr rtl="0"/>
            <a:r>
              <a:rPr lang="ru-RU" noProof="0"/>
              <a:t>Образец заголовка</a:t>
            </a:r>
          </a:p>
        </p:txBody>
      </p:sp>
      <p:sp>
        <p:nvSpPr>
          <p:cNvPr id="14" name="Подзаголовок 2">
            <a:extLst>
              <a:ext uri="{FF2B5EF4-FFF2-40B4-BE49-F238E27FC236}">
                <a16:creationId xmlns:a16="http://schemas.microsoft.com/office/drawing/2014/main" id="{3CDBDF0B-F377-47FD-9DA1-C3BDA7C1DEDE}"/>
              </a:ext>
            </a:extLst>
          </p:cNvPr>
          <p:cNvSpPr>
            <a:spLocks noGrp="1"/>
          </p:cNvSpPr>
          <p:nvPr>
            <p:ph type="subTitle" idx="1"/>
          </p:nvPr>
        </p:nvSpPr>
        <p:spPr>
          <a:xfrm>
            <a:off x="1273833" y="4220102"/>
            <a:ext cx="3756943" cy="722312"/>
          </a:xfrm>
        </p:spPr>
        <p:txBody>
          <a:bodyPr rtlCol="0"/>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u-RU" noProof="0"/>
              <a:t>Образец подзаголовка</a:t>
            </a:r>
          </a:p>
        </p:txBody>
      </p:sp>
      <p:sp>
        <p:nvSpPr>
          <p:cNvPr id="18" name="Графический объект 15">
            <a:extLst>
              <a:ext uri="{FF2B5EF4-FFF2-40B4-BE49-F238E27FC236}">
                <a16:creationId xmlns:a16="http://schemas.microsoft.com/office/drawing/2014/main" id="{F50292C9-54F6-4F7B-A885-34CE1E3B0351}"/>
              </a:ext>
            </a:extLst>
          </p:cNvPr>
          <p:cNvSpPr/>
          <p:nvPr/>
        </p:nvSpPr>
        <p:spPr>
          <a:xfrm flipH="1">
            <a:off x="-1428"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rtl="0"/>
            <a:endParaRPr lang="ru-RU" noProof="0"/>
          </a:p>
        </p:txBody>
      </p:sp>
    </p:spTree>
    <p:extLst>
      <p:ext uri="{BB962C8B-B14F-4D97-AF65-F5344CB8AC3E}">
        <p14:creationId xmlns:p14="http://schemas.microsoft.com/office/powerpoint/2010/main" val="2120236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Разметка текста 1">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rtlCol="0"/>
          <a:lstStyle/>
          <a:p>
            <a:pPr rtl="0"/>
            <a:r>
              <a:rPr lang="ru-RU" noProof="0"/>
              <a:t>Образец заголовка</a:t>
            </a:r>
          </a:p>
        </p:txBody>
      </p:sp>
      <p:sp>
        <p:nvSpPr>
          <p:cNvPr id="16" name="Подзаголовок">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rtlCol="0"/>
          <a:lstStyle>
            <a:lvl1pPr marL="0" indent="0">
              <a:buNone/>
              <a:defRPr sz="2100"/>
            </a:lvl1pPr>
          </a:lstStyle>
          <a:p>
            <a:pPr lvl="0" rtl="0"/>
            <a:r>
              <a:rPr lang="ru-RU" noProof="0"/>
              <a:t>Подзаголовок</a:t>
            </a:r>
          </a:p>
        </p:txBody>
      </p:sp>
      <p:sp>
        <p:nvSpPr>
          <p:cNvPr id="3" name="Левый столбец">
            <a:extLst>
              <a:ext uri="{FF2B5EF4-FFF2-40B4-BE49-F238E27FC236}">
                <a16:creationId xmlns:a16="http://schemas.microsoft.com/office/drawing/2014/main" id="{49529B8D-BAD9-4E6D-82F7-0275D8195AA9}"/>
              </a:ext>
            </a:extLst>
          </p:cNvPr>
          <p:cNvSpPr>
            <a:spLocks noGrp="1"/>
          </p:cNvSpPr>
          <p:nvPr>
            <p:ph sz="half" idx="1" hasCustomPrompt="1"/>
          </p:nvPr>
        </p:nvSpPr>
        <p:spPr>
          <a:xfrm>
            <a:off x="360000" y="1620000"/>
            <a:ext cx="6992936" cy="4500000"/>
          </a:xfrm>
        </p:spPr>
        <p:txBody>
          <a:bodyPr rtlCol="0"/>
          <a:lstStyle/>
          <a:p>
            <a:pPr lvl="0" rtl="0"/>
            <a:r>
              <a:rPr lang="ru-RU" noProof="0"/>
              <a:t>Щелкните, чтобы изменить стили текста образца слайда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
        <p:nvSpPr>
          <p:cNvPr id="6" name="Рисунок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7804150" y="1"/>
            <a:ext cx="4387850" cy="6679488"/>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ru-RU" noProof="0"/>
              <a:t>Вставьте или перетащите свое изображение</a:t>
            </a:r>
          </a:p>
        </p:txBody>
      </p:sp>
      <p:sp>
        <p:nvSpPr>
          <p:cNvPr id="4" name="Нижний колонтитул 3">
            <a:extLst>
              <a:ext uri="{FF2B5EF4-FFF2-40B4-BE49-F238E27FC236}">
                <a16:creationId xmlns:a16="http://schemas.microsoft.com/office/drawing/2014/main" id="{BC263EBA-2C46-40FB-9D48-819ED0C8994F}"/>
              </a:ext>
            </a:extLst>
          </p:cNvPr>
          <p:cNvSpPr>
            <a:spLocks noGrp="1"/>
          </p:cNvSpPr>
          <p:nvPr>
            <p:ph type="ftr" sz="quarter" idx="14"/>
          </p:nvPr>
        </p:nvSpPr>
        <p:spPr/>
        <p:txBody>
          <a:bodyPr rtlCol="0"/>
          <a:lstStyle/>
          <a:p>
            <a:pPr rtl="0"/>
            <a:r>
              <a:rPr lang="ru-RU" noProof="0"/>
              <a:t>Добавить нижний колонтитул</a:t>
            </a:r>
          </a:p>
        </p:txBody>
      </p:sp>
      <p:sp>
        <p:nvSpPr>
          <p:cNvPr id="5" name="Номер слайда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rtlCol="0"/>
          <a:lstStyle/>
          <a:p>
            <a:pPr rtl="0"/>
            <a:fld id="{058DB212-BFA2-403F-85EF-DFD3FF6D973A}" type="slidenum">
              <a:rPr lang="ru-RU" noProof="0" smtClean="0"/>
              <a:pPr/>
              <a:t>‹#›</a:t>
            </a:fld>
            <a:endParaRPr lang="ru-RU" noProof="0"/>
          </a:p>
        </p:txBody>
      </p:sp>
    </p:spTree>
    <p:extLst>
      <p:ext uri="{BB962C8B-B14F-4D97-AF65-F5344CB8AC3E}">
        <p14:creationId xmlns:p14="http://schemas.microsoft.com/office/powerpoint/2010/main" val="1642857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Разметка текста 2">
    <p:spTree>
      <p:nvGrpSpPr>
        <p:cNvPr id="1" name=""/>
        <p:cNvGrpSpPr/>
        <p:nvPr/>
      </p:nvGrpSpPr>
      <p:grpSpPr>
        <a:xfrm>
          <a:off x="0" y="0"/>
          <a:ext cx="0" cy="0"/>
          <a:chOff x="0" y="0"/>
          <a:chExt cx="0" cy="0"/>
        </a:xfrm>
      </p:grpSpPr>
      <p:sp>
        <p:nvSpPr>
          <p:cNvPr id="13" name="Прямоугольник 12">
            <a:extLst>
              <a:ext uri="{FF2B5EF4-FFF2-40B4-BE49-F238E27FC236}">
                <a16:creationId xmlns:a16="http://schemas.microsoft.com/office/drawing/2014/main" id="{95A87C21-15CD-48D8-B583-89B110156879}"/>
              </a:ext>
            </a:extLst>
          </p:cNvPr>
          <p:cNvSpPr/>
          <p:nvPr userDrawn="1"/>
        </p:nvSpPr>
        <p:spPr>
          <a:xfrm>
            <a:off x="7804351" y="0"/>
            <a:ext cx="4386221" cy="6677022"/>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p>
        </p:txBody>
      </p:sp>
      <p:sp>
        <p:nvSpPr>
          <p:cNvPr id="2" name="Заголовок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rtlCol="0"/>
          <a:lstStyle/>
          <a:p>
            <a:pPr rtl="0"/>
            <a:r>
              <a:rPr lang="ru-RU" noProof="0"/>
              <a:t>Образец заголовка</a:t>
            </a:r>
          </a:p>
        </p:txBody>
      </p:sp>
      <p:sp>
        <p:nvSpPr>
          <p:cNvPr id="16" name="Подзаголовок">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rtlCol="0"/>
          <a:lstStyle>
            <a:lvl1pPr marL="0" indent="0">
              <a:buNone/>
              <a:defRPr sz="2100"/>
            </a:lvl1pPr>
          </a:lstStyle>
          <a:p>
            <a:pPr lvl="0" rtl="0"/>
            <a:r>
              <a:rPr lang="ru-RU" noProof="0"/>
              <a:t>Подзаголовок</a:t>
            </a:r>
          </a:p>
        </p:txBody>
      </p:sp>
      <p:sp>
        <p:nvSpPr>
          <p:cNvPr id="3" name="Левый столбец">
            <a:extLst>
              <a:ext uri="{FF2B5EF4-FFF2-40B4-BE49-F238E27FC236}">
                <a16:creationId xmlns:a16="http://schemas.microsoft.com/office/drawing/2014/main" id="{49529B8D-BAD9-4E6D-82F7-0275D8195AA9}"/>
              </a:ext>
            </a:extLst>
          </p:cNvPr>
          <p:cNvSpPr>
            <a:spLocks noGrp="1"/>
          </p:cNvSpPr>
          <p:nvPr>
            <p:ph sz="half" idx="1" hasCustomPrompt="1"/>
          </p:nvPr>
        </p:nvSpPr>
        <p:spPr>
          <a:xfrm>
            <a:off x="360000" y="1620000"/>
            <a:ext cx="6992936" cy="4500000"/>
          </a:xfrm>
        </p:spPr>
        <p:txBody>
          <a:bodyPr rtlCol="0"/>
          <a:lstStyle/>
          <a:p>
            <a:pPr lvl="0" rtl="0"/>
            <a:r>
              <a:rPr lang="ru-RU" noProof="0"/>
              <a:t>Щелкните, чтобы изменить стили текста образца слайда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
        <p:nvSpPr>
          <p:cNvPr id="6" name="Рисунок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8127752" y="4320000"/>
            <a:ext cx="1800000" cy="1800000"/>
          </a:xfrm>
          <a:solidFill>
            <a:schemeClr val="bg1"/>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ru-RU" noProof="0"/>
              <a:t>Вставьте или перетащите свое изображение</a:t>
            </a:r>
          </a:p>
        </p:txBody>
      </p:sp>
      <p:sp>
        <p:nvSpPr>
          <p:cNvPr id="4" name="Нижний колонтитул 3">
            <a:extLst>
              <a:ext uri="{FF2B5EF4-FFF2-40B4-BE49-F238E27FC236}">
                <a16:creationId xmlns:a16="http://schemas.microsoft.com/office/drawing/2014/main" id="{BC263EBA-2C46-40FB-9D48-819ED0C8994F}"/>
              </a:ext>
            </a:extLst>
          </p:cNvPr>
          <p:cNvSpPr>
            <a:spLocks noGrp="1"/>
          </p:cNvSpPr>
          <p:nvPr>
            <p:ph type="ftr" sz="quarter" idx="14"/>
          </p:nvPr>
        </p:nvSpPr>
        <p:spPr/>
        <p:txBody>
          <a:bodyPr rtlCol="0"/>
          <a:lstStyle/>
          <a:p>
            <a:pPr rtl="0"/>
            <a:r>
              <a:rPr lang="ru-RU" noProof="0"/>
              <a:t>Добавить нижний колонтитул</a:t>
            </a:r>
          </a:p>
        </p:txBody>
      </p:sp>
      <p:sp>
        <p:nvSpPr>
          <p:cNvPr id="5" name="Номер слайда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rtlCol="0"/>
          <a:lstStyle/>
          <a:p>
            <a:pPr rtl="0"/>
            <a:fld id="{058DB212-BFA2-403F-85EF-DFD3FF6D973A}" type="slidenum">
              <a:rPr lang="ru-RU" noProof="0" smtClean="0"/>
              <a:pPr/>
              <a:t>‹#›</a:t>
            </a:fld>
            <a:endParaRPr lang="ru-RU" noProof="0"/>
          </a:p>
        </p:txBody>
      </p:sp>
      <p:sp>
        <p:nvSpPr>
          <p:cNvPr id="8" name="Рисунок 5">
            <a:extLst>
              <a:ext uri="{FF2B5EF4-FFF2-40B4-BE49-F238E27FC236}">
                <a16:creationId xmlns:a16="http://schemas.microsoft.com/office/drawing/2014/main" id="{5092E684-C621-4F92-A05A-A167EEF46270}"/>
              </a:ext>
            </a:extLst>
          </p:cNvPr>
          <p:cNvSpPr>
            <a:spLocks noGrp="1"/>
          </p:cNvSpPr>
          <p:nvPr>
            <p:ph type="pic" sz="quarter" idx="16" hasCustomPrompt="1"/>
          </p:nvPr>
        </p:nvSpPr>
        <p:spPr>
          <a:xfrm>
            <a:off x="10057037" y="4320000"/>
            <a:ext cx="1800000" cy="1800000"/>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ru-RU" noProof="0"/>
              <a:t>Вставьте или перетащите свое изображение</a:t>
            </a:r>
          </a:p>
        </p:txBody>
      </p:sp>
      <p:sp>
        <p:nvSpPr>
          <p:cNvPr id="9" name="Рисунок 5">
            <a:extLst>
              <a:ext uri="{FF2B5EF4-FFF2-40B4-BE49-F238E27FC236}">
                <a16:creationId xmlns:a16="http://schemas.microsoft.com/office/drawing/2014/main" id="{6958D132-F2A9-41E1-BDD8-067D52CE5FEB}"/>
              </a:ext>
            </a:extLst>
          </p:cNvPr>
          <p:cNvSpPr>
            <a:spLocks noGrp="1"/>
          </p:cNvSpPr>
          <p:nvPr>
            <p:ph type="pic" sz="quarter" idx="17" hasCustomPrompt="1"/>
          </p:nvPr>
        </p:nvSpPr>
        <p:spPr>
          <a:xfrm>
            <a:off x="8127752" y="2395565"/>
            <a:ext cx="1800000" cy="1800000"/>
          </a:xfrm>
          <a:solidFill>
            <a:schemeClr val="bg1"/>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ru-RU" noProof="0"/>
              <a:t>Вставьте или перетащите свое изображение</a:t>
            </a:r>
          </a:p>
        </p:txBody>
      </p:sp>
      <p:sp>
        <p:nvSpPr>
          <p:cNvPr id="10" name="Рисунок 5">
            <a:extLst>
              <a:ext uri="{FF2B5EF4-FFF2-40B4-BE49-F238E27FC236}">
                <a16:creationId xmlns:a16="http://schemas.microsoft.com/office/drawing/2014/main" id="{B88FD4DB-5089-4686-B4F7-A26163146C9A}"/>
              </a:ext>
            </a:extLst>
          </p:cNvPr>
          <p:cNvSpPr>
            <a:spLocks noGrp="1"/>
          </p:cNvSpPr>
          <p:nvPr>
            <p:ph type="pic" sz="quarter" idx="18" hasCustomPrompt="1"/>
          </p:nvPr>
        </p:nvSpPr>
        <p:spPr>
          <a:xfrm>
            <a:off x="10057037" y="2395565"/>
            <a:ext cx="1800000" cy="1800000"/>
          </a:xfrm>
          <a:solidFill>
            <a:schemeClr val="tx1">
              <a:lumMod val="75000"/>
              <a:lumOff val="25000"/>
            </a:schemeClr>
          </a:solidFill>
        </p:spPr>
        <p:txBody>
          <a:bodyPr rtlCol="0"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pPr rtl="0"/>
            <a:r>
              <a:rPr lang="ru-RU" noProof="0"/>
              <a:t>Вставьте или перетащите свое изображение</a:t>
            </a:r>
          </a:p>
        </p:txBody>
      </p:sp>
      <p:sp>
        <p:nvSpPr>
          <p:cNvPr id="11" name="Рисунок 5">
            <a:extLst>
              <a:ext uri="{FF2B5EF4-FFF2-40B4-BE49-F238E27FC236}">
                <a16:creationId xmlns:a16="http://schemas.microsoft.com/office/drawing/2014/main" id="{324023AF-AB97-4B60-86FA-5DC8DA1B5C49}"/>
              </a:ext>
            </a:extLst>
          </p:cNvPr>
          <p:cNvSpPr>
            <a:spLocks noGrp="1"/>
          </p:cNvSpPr>
          <p:nvPr>
            <p:ph type="pic" sz="quarter" idx="19" hasCustomPrompt="1"/>
          </p:nvPr>
        </p:nvSpPr>
        <p:spPr>
          <a:xfrm>
            <a:off x="8127752" y="471129"/>
            <a:ext cx="1800000" cy="1800000"/>
          </a:xfrm>
          <a:solidFill>
            <a:schemeClr val="accent1"/>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ru-RU" noProof="0"/>
              <a:t>Вставьте или перетащите свое изображение</a:t>
            </a:r>
          </a:p>
        </p:txBody>
      </p:sp>
      <p:sp>
        <p:nvSpPr>
          <p:cNvPr id="12" name="Рисунок 5">
            <a:extLst>
              <a:ext uri="{FF2B5EF4-FFF2-40B4-BE49-F238E27FC236}">
                <a16:creationId xmlns:a16="http://schemas.microsoft.com/office/drawing/2014/main" id="{8210F231-568A-4348-B33F-9EBB4A5CF9EB}"/>
              </a:ext>
            </a:extLst>
          </p:cNvPr>
          <p:cNvSpPr>
            <a:spLocks noGrp="1"/>
          </p:cNvSpPr>
          <p:nvPr>
            <p:ph type="pic" sz="quarter" idx="20" hasCustomPrompt="1"/>
          </p:nvPr>
        </p:nvSpPr>
        <p:spPr>
          <a:xfrm>
            <a:off x="10057037" y="471129"/>
            <a:ext cx="1800000" cy="1800000"/>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ru-RU" noProof="0"/>
              <a:t>Вставьте или перетащите свое изображение</a:t>
            </a:r>
          </a:p>
        </p:txBody>
      </p:sp>
    </p:spTree>
    <p:extLst>
      <p:ext uri="{BB962C8B-B14F-4D97-AF65-F5344CB8AC3E}">
        <p14:creationId xmlns:p14="http://schemas.microsoft.com/office/powerpoint/2010/main" val="2445114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rtlCol="0"/>
          <a:lstStyle/>
          <a:p>
            <a:pPr rtl="0"/>
            <a:r>
              <a:rPr lang="ru-RU" noProof="0"/>
              <a:t>Образец заголовка</a:t>
            </a:r>
          </a:p>
        </p:txBody>
      </p:sp>
      <p:sp>
        <p:nvSpPr>
          <p:cNvPr id="3" name="Левый столбец">
            <a:extLst>
              <a:ext uri="{FF2B5EF4-FFF2-40B4-BE49-F238E27FC236}">
                <a16:creationId xmlns:a16="http://schemas.microsoft.com/office/drawing/2014/main" id="{49529B8D-BAD9-4E6D-82F7-0275D8195AA9}"/>
              </a:ext>
            </a:extLst>
          </p:cNvPr>
          <p:cNvSpPr>
            <a:spLocks noGrp="1"/>
          </p:cNvSpPr>
          <p:nvPr>
            <p:ph sz="half" idx="1" hasCustomPrompt="1"/>
          </p:nvPr>
        </p:nvSpPr>
        <p:spPr>
          <a:xfrm>
            <a:off x="360000" y="1980000"/>
            <a:ext cx="5580000" cy="4140000"/>
          </a:xfrm>
        </p:spPr>
        <p:txBody>
          <a:bodyPr rtlCol="0"/>
          <a:lstStyle/>
          <a:p>
            <a:pPr lvl="0" rtl="0"/>
            <a:r>
              <a:rPr lang="ru-RU" noProof="0"/>
              <a:t>Щелкните, чтобы изменить стили текста образца слайда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
        <p:nvSpPr>
          <p:cNvPr id="13" name="Левый заголовок">
            <a:extLst>
              <a:ext uri="{FF2B5EF4-FFF2-40B4-BE49-F238E27FC236}">
                <a16:creationId xmlns:a16="http://schemas.microsoft.com/office/drawing/2014/main" id="{2241B0A0-0033-49FF-89B8-142165C8E93C}"/>
              </a:ext>
            </a:extLst>
          </p:cNvPr>
          <p:cNvSpPr>
            <a:spLocks noGrp="1"/>
          </p:cNvSpPr>
          <p:nvPr>
            <p:ph type="body" sz="quarter" idx="12" hasCustomPrompt="1"/>
          </p:nvPr>
        </p:nvSpPr>
        <p:spPr>
          <a:xfrm>
            <a:off x="360000" y="1620000"/>
            <a:ext cx="5580000" cy="360000"/>
          </a:xfrm>
        </p:spPr>
        <p:txBody>
          <a:bodyPr rtlCol="0"/>
          <a:lstStyle>
            <a:lvl1pPr marL="0" indent="0">
              <a:buNone/>
              <a:defRPr b="1"/>
            </a:lvl1pPr>
          </a:lstStyle>
          <a:p>
            <a:pPr lvl="0" rtl="0"/>
            <a:r>
              <a:rPr lang="ru-RU" noProof="0"/>
              <a:t>Сравнение А</a:t>
            </a:r>
          </a:p>
        </p:txBody>
      </p:sp>
      <p:sp>
        <p:nvSpPr>
          <p:cNvPr id="4" name="Правый столбец">
            <a:extLst>
              <a:ext uri="{FF2B5EF4-FFF2-40B4-BE49-F238E27FC236}">
                <a16:creationId xmlns:a16="http://schemas.microsoft.com/office/drawing/2014/main" id="{0AAD114E-6BCC-4476-8E44-12E87D4675E2}"/>
              </a:ext>
            </a:extLst>
          </p:cNvPr>
          <p:cNvSpPr>
            <a:spLocks noGrp="1"/>
          </p:cNvSpPr>
          <p:nvPr>
            <p:ph sz="half" idx="2" hasCustomPrompt="1"/>
          </p:nvPr>
        </p:nvSpPr>
        <p:spPr>
          <a:xfrm>
            <a:off x="6253200" y="1980000"/>
            <a:ext cx="5580000" cy="4140000"/>
          </a:xfrm>
        </p:spPr>
        <p:txBody>
          <a:bodyPr rtlCol="0"/>
          <a:lstStyle/>
          <a:p>
            <a:pPr lvl="0" rtl="0"/>
            <a:r>
              <a:rPr lang="ru-RU" noProof="0"/>
              <a:t>Щелкните, чтобы изменить стили текста образца слайда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
        <p:nvSpPr>
          <p:cNvPr id="15" name="Правый заголовок">
            <a:extLst>
              <a:ext uri="{FF2B5EF4-FFF2-40B4-BE49-F238E27FC236}">
                <a16:creationId xmlns:a16="http://schemas.microsoft.com/office/drawing/2014/main" id="{069A9930-1B94-49BC-B4A6-B597F155D2DD}"/>
              </a:ext>
            </a:extLst>
          </p:cNvPr>
          <p:cNvSpPr>
            <a:spLocks noGrp="1"/>
          </p:cNvSpPr>
          <p:nvPr>
            <p:ph type="body" sz="quarter" idx="13" hasCustomPrompt="1"/>
          </p:nvPr>
        </p:nvSpPr>
        <p:spPr>
          <a:xfrm>
            <a:off x="6253200" y="1620000"/>
            <a:ext cx="5580000" cy="360000"/>
          </a:xfrm>
        </p:spPr>
        <p:txBody>
          <a:bodyPr rtlCol="0"/>
          <a:lstStyle>
            <a:lvl1pPr marL="0" indent="0">
              <a:buNone/>
              <a:defRPr b="1"/>
            </a:lvl1pPr>
          </a:lstStyle>
          <a:p>
            <a:pPr lvl="0" rtl="0"/>
            <a:r>
              <a:rPr lang="ru-RU" noProof="0"/>
              <a:t>Сравнение Б</a:t>
            </a:r>
          </a:p>
        </p:txBody>
      </p:sp>
      <p:sp>
        <p:nvSpPr>
          <p:cNvPr id="5" name="Нижний колонтитул 4">
            <a:extLst>
              <a:ext uri="{FF2B5EF4-FFF2-40B4-BE49-F238E27FC236}">
                <a16:creationId xmlns:a16="http://schemas.microsoft.com/office/drawing/2014/main" id="{7C7AC535-CCE6-472A-BA3D-DDE92DFF0EDA}"/>
              </a:ext>
            </a:extLst>
          </p:cNvPr>
          <p:cNvSpPr>
            <a:spLocks noGrp="1"/>
          </p:cNvSpPr>
          <p:nvPr>
            <p:ph type="ftr" sz="quarter" idx="15"/>
          </p:nvPr>
        </p:nvSpPr>
        <p:spPr/>
        <p:txBody>
          <a:bodyPr rtlCol="0"/>
          <a:lstStyle/>
          <a:p>
            <a:pPr rtl="0"/>
            <a:r>
              <a:rPr lang="ru-RU" noProof="0"/>
              <a:t>Добавить нижний колонтитул</a:t>
            </a:r>
          </a:p>
        </p:txBody>
      </p:sp>
      <p:sp>
        <p:nvSpPr>
          <p:cNvPr id="6" name="Номер слайда 5">
            <a:extLst>
              <a:ext uri="{FF2B5EF4-FFF2-40B4-BE49-F238E27FC236}">
                <a16:creationId xmlns:a16="http://schemas.microsoft.com/office/drawing/2014/main" id="{6A32F890-EB29-4A5B-A499-BB0FC04447A7}"/>
              </a:ext>
            </a:extLst>
          </p:cNvPr>
          <p:cNvSpPr>
            <a:spLocks noGrp="1"/>
          </p:cNvSpPr>
          <p:nvPr>
            <p:ph type="sldNum" sz="quarter" idx="16"/>
          </p:nvPr>
        </p:nvSpPr>
        <p:spPr/>
        <p:txBody>
          <a:bodyPr rtlCol="0"/>
          <a:lstStyle/>
          <a:p>
            <a:pPr rtl="0"/>
            <a:fld id="{058DB212-BFA2-403F-85EF-DFD3FF6D973A}" type="slidenum">
              <a:rPr lang="ru-RU" noProof="0" smtClean="0"/>
              <a:pPr/>
              <a:t>‹#›</a:t>
            </a:fld>
            <a:endParaRPr lang="ru-RU" noProof="0"/>
          </a:p>
        </p:txBody>
      </p:sp>
    </p:spTree>
    <p:extLst>
      <p:ext uri="{BB962C8B-B14F-4D97-AF65-F5344CB8AC3E}">
        <p14:creationId xmlns:p14="http://schemas.microsoft.com/office/powerpoint/2010/main" val="2488888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Крупная фотография">
    <p:spTree>
      <p:nvGrpSpPr>
        <p:cNvPr id="1" name=""/>
        <p:cNvGrpSpPr/>
        <p:nvPr/>
      </p:nvGrpSpPr>
      <p:grpSpPr>
        <a:xfrm>
          <a:off x="0" y="0"/>
          <a:ext cx="0" cy="0"/>
          <a:chOff x="0" y="0"/>
          <a:chExt cx="0" cy="0"/>
        </a:xfrm>
      </p:grpSpPr>
      <p:sp>
        <p:nvSpPr>
          <p:cNvPr id="6" name="Рисунок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0" y="0"/>
            <a:ext cx="12191999" cy="6678000"/>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ru-RU" noProof="0"/>
              <a:t>Вставьте или перетащите свое изображение</a:t>
            </a:r>
          </a:p>
        </p:txBody>
      </p:sp>
      <p:sp>
        <p:nvSpPr>
          <p:cNvPr id="3" name="Номер слайда 2">
            <a:extLst>
              <a:ext uri="{FF2B5EF4-FFF2-40B4-BE49-F238E27FC236}">
                <a16:creationId xmlns:a16="http://schemas.microsoft.com/office/drawing/2014/main" id="{719A41AC-399F-4B25-A28A-F7679843C36E}"/>
              </a:ext>
            </a:extLst>
          </p:cNvPr>
          <p:cNvSpPr>
            <a:spLocks noGrp="1"/>
          </p:cNvSpPr>
          <p:nvPr>
            <p:ph type="sldNum" sz="quarter" idx="16"/>
          </p:nvPr>
        </p:nvSpPr>
        <p:spPr/>
        <p:txBody>
          <a:bodyPr rtlCol="0"/>
          <a:lstStyle/>
          <a:p>
            <a:pPr rtl="0"/>
            <a:fld id="{058DB212-BFA2-403F-85EF-DFD3FF6D973A}" type="slidenum">
              <a:rPr lang="ru-RU" noProof="0" smtClean="0"/>
              <a:pPr/>
              <a:t>‹#›</a:t>
            </a:fld>
            <a:endParaRPr lang="ru-RU" noProof="0"/>
          </a:p>
        </p:txBody>
      </p:sp>
      <p:sp>
        <p:nvSpPr>
          <p:cNvPr id="10" name="Подпись">
            <a:extLst>
              <a:ext uri="{FF2B5EF4-FFF2-40B4-BE49-F238E27FC236}">
                <a16:creationId xmlns:a16="http://schemas.microsoft.com/office/drawing/2014/main" id="{E1C65CF6-B529-468F-B46C-1D1C2E71A116}"/>
              </a:ext>
            </a:extLst>
          </p:cNvPr>
          <p:cNvSpPr>
            <a:spLocks noGrp="1"/>
          </p:cNvSpPr>
          <p:nvPr>
            <p:ph type="body" sz="quarter" idx="14" hasCustomPrompt="1"/>
          </p:nvPr>
        </p:nvSpPr>
        <p:spPr>
          <a:xfrm>
            <a:off x="7801275" y="6156000"/>
            <a:ext cx="3793125" cy="396000"/>
          </a:xfrm>
          <a:solidFill>
            <a:schemeClr val="tx1"/>
          </a:solidFill>
        </p:spPr>
        <p:txBody>
          <a:bodyPr lIns="72000" tIns="72000" rtlCol="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rtl="0"/>
            <a:r>
              <a:rPr lang="ru-RU" noProof="0"/>
              <a:t>Поместите здесь подпись изображения</a:t>
            </a:r>
          </a:p>
        </p:txBody>
      </p:sp>
      <p:sp>
        <p:nvSpPr>
          <p:cNvPr id="2" name="Заголовок 1">
            <a:extLst>
              <a:ext uri="{FF2B5EF4-FFF2-40B4-BE49-F238E27FC236}">
                <a16:creationId xmlns:a16="http://schemas.microsoft.com/office/drawing/2014/main" id="{FC5845FB-DCB7-4844-B346-98986ADFCE02}"/>
              </a:ext>
            </a:extLst>
          </p:cNvPr>
          <p:cNvSpPr>
            <a:spLocks noGrp="1"/>
          </p:cNvSpPr>
          <p:nvPr>
            <p:ph type="title"/>
          </p:nvPr>
        </p:nvSpPr>
        <p:spPr/>
        <p:txBody>
          <a:bodyPr rtlCol="0"/>
          <a:lstStyle/>
          <a:p>
            <a:pPr rtl="0"/>
            <a:r>
              <a:rPr lang="ru-RU" noProof="0"/>
              <a:t>Образец заголовка</a:t>
            </a:r>
          </a:p>
        </p:txBody>
      </p:sp>
    </p:spTree>
    <p:extLst>
      <p:ext uri="{BB962C8B-B14F-4D97-AF65-F5344CB8AC3E}">
        <p14:creationId xmlns:p14="http://schemas.microsoft.com/office/powerpoint/2010/main" val="4218807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Видео">
    <p:spTree>
      <p:nvGrpSpPr>
        <p:cNvPr id="1" name=""/>
        <p:cNvGrpSpPr/>
        <p:nvPr/>
      </p:nvGrpSpPr>
      <p:grpSpPr>
        <a:xfrm>
          <a:off x="0" y="0"/>
          <a:ext cx="0" cy="0"/>
          <a:chOff x="0" y="0"/>
          <a:chExt cx="0" cy="0"/>
        </a:xfrm>
      </p:grpSpPr>
      <p:sp>
        <p:nvSpPr>
          <p:cNvPr id="3" name="Мультимедиа 2">
            <a:extLst>
              <a:ext uri="{FF2B5EF4-FFF2-40B4-BE49-F238E27FC236}">
                <a16:creationId xmlns:a16="http://schemas.microsoft.com/office/drawing/2014/main" id="{FB784EBA-F0C5-4F6F-9426-185FBA239203}"/>
              </a:ext>
            </a:extLst>
          </p:cNvPr>
          <p:cNvSpPr>
            <a:spLocks noGrp="1"/>
          </p:cNvSpPr>
          <p:nvPr>
            <p:ph type="media" sz="quarter" idx="15" hasCustomPrompt="1"/>
          </p:nvPr>
        </p:nvSpPr>
        <p:spPr>
          <a:xfrm>
            <a:off x="0" y="0"/>
            <a:ext cx="12192000" cy="6678000"/>
          </a:xfrm>
          <a:pattFill prst="dkUpDiag">
            <a:fgClr>
              <a:schemeClr val="bg1">
                <a:lumMod val="85000"/>
              </a:schemeClr>
            </a:fgClr>
            <a:bgClr>
              <a:schemeClr val="bg1">
                <a:lumMod val="95000"/>
              </a:schemeClr>
            </a:bgClr>
          </a:patt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ru-RU" noProof="0"/>
              <a:t>Вставьте видео</a:t>
            </a:r>
          </a:p>
        </p:txBody>
      </p:sp>
      <p:sp>
        <p:nvSpPr>
          <p:cNvPr id="5" name="Подпись">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7801275" y="6156000"/>
            <a:ext cx="3793125" cy="396000"/>
          </a:xfrm>
          <a:solidFill>
            <a:schemeClr val="tx1"/>
          </a:solidFill>
        </p:spPr>
        <p:txBody>
          <a:bodyPr lIns="72000" tIns="72000" rtlCol="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rtl="0"/>
            <a:r>
              <a:rPr lang="ru-RU" noProof="0"/>
              <a:t>Поместите здесь подпись изображения</a:t>
            </a:r>
          </a:p>
        </p:txBody>
      </p:sp>
      <p:sp>
        <p:nvSpPr>
          <p:cNvPr id="4" name="Номер слайда 3">
            <a:extLst>
              <a:ext uri="{FF2B5EF4-FFF2-40B4-BE49-F238E27FC236}">
                <a16:creationId xmlns:a16="http://schemas.microsoft.com/office/drawing/2014/main" id="{8377EBDA-221D-4CBD-8DBF-E03A370015DB}"/>
              </a:ext>
            </a:extLst>
          </p:cNvPr>
          <p:cNvSpPr>
            <a:spLocks noGrp="1"/>
          </p:cNvSpPr>
          <p:nvPr>
            <p:ph type="sldNum" sz="quarter" idx="17"/>
          </p:nvPr>
        </p:nvSpPr>
        <p:spPr/>
        <p:txBody>
          <a:bodyPr rtlCol="0"/>
          <a:lstStyle/>
          <a:p>
            <a:pPr rtl="0"/>
            <a:fld id="{058DB212-BFA2-403F-85EF-DFD3FF6D973A}" type="slidenum">
              <a:rPr lang="ru-RU" noProof="0" smtClean="0"/>
              <a:pPr/>
              <a:t>‹#›</a:t>
            </a:fld>
            <a:endParaRPr lang="ru-RU" noProof="0"/>
          </a:p>
        </p:txBody>
      </p:sp>
      <p:sp>
        <p:nvSpPr>
          <p:cNvPr id="2" name="Заголовок 1">
            <a:extLst>
              <a:ext uri="{FF2B5EF4-FFF2-40B4-BE49-F238E27FC236}">
                <a16:creationId xmlns:a16="http://schemas.microsoft.com/office/drawing/2014/main" id="{882508FC-366E-44DA-80A8-28048E1E4AEF}"/>
              </a:ext>
            </a:extLst>
          </p:cNvPr>
          <p:cNvSpPr>
            <a:spLocks noGrp="1"/>
          </p:cNvSpPr>
          <p:nvPr>
            <p:ph type="title"/>
          </p:nvPr>
        </p:nvSpPr>
        <p:spPr/>
        <p:txBody>
          <a:bodyPr rtlCol="0"/>
          <a:lstStyle/>
          <a:p>
            <a:pPr rtl="0"/>
            <a:r>
              <a:rPr lang="ru-RU" noProof="0"/>
              <a:t>Образец заголовка</a:t>
            </a:r>
          </a:p>
        </p:txBody>
      </p:sp>
    </p:spTree>
    <p:extLst>
      <p:ext uri="{BB962C8B-B14F-4D97-AF65-F5344CB8AC3E}">
        <p14:creationId xmlns:p14="http://schemas.microsoft.com/office/powerpoint/2010/main" val="2321580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Разделитель">
    <p:spTree>
      <p:nvGrpSpPr>
        <p:cNvPr id="1" name=""/>
        <p:cNvGrpSpPr/>
        <p:nvPr/>
      </p:nvGrpSpPr>
      <p:grpSpPr>
        <a:xfrm>
          <a:off x="0" y="0"/>
          <a:ext cx="0" cy="0"/>
          <a:chOff x="0" y="0"/>
          <a:chExt cx="0" cy="0"/>
        </a:xfrm>
      </p:grpSpPr>
      <p:pic>
        <p:nvPicPr>
          <p:cNvPr id="26" name="Рисунок 25">
            <a:extLst>
              <a:ext uri="{FF2B5EF4-FFF2-40B4-BE49-F238E27FC236}">
                <a16:creationId xmlns:a16="http://schemas.microsoft.com/office/drawing/2014/main" id="{111E4563-E2FC-4D6F-B759-AB4FB77D2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7799832" cy="6675120"/>
          </a:xfrm>
          <a:prstGeom prst="rect">
            <a:avLst/>
          </a:prstGeom>
        </p:spPr>
      </p:pic>
      <p:sp>
        <p:nvSpPr>
          <p:cNvPr id="24" name="Прямоугольник 23">
            <a:extLst>
              <a:ext uri="{FF2B5EF4-FFF2-40B4-BE49-F238E27FC236}">
                <a16:creationId xmlns:a16="http://schemas.microsoft.com/office/drawing/2014/main" id="{92FE8913-A018-418C-99FB-2DF342B9B5A0}"/>
              </a:ext>
            </a:extLst>
          </p:cNvPr>
          <p:cNvSpPr/>
          <p:nvPr userDrawn="1"/>
        </p:nvSpPr>
        <p:spPr>
          <a:xfrm>
            <a:off x="0"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25" name="Рисунок 9">
            <a:extLst>
              <a:ext uri="{FF2B5EF4-FFF2-40B4-BE49-F238E27FC236}">
                <a16:creationId xmlns:a16="http://schemas.microsoft.com/office/drawing/2014/main" id="{AF7702AD-1968-4CE6-BC7C-02C0637069A8}"/>
              </a:ext>
            </a:extLst>
          </p:cNvPr>
          <p:cNvSpPr>
            <a:spLocks noGrp="1"/>
          </p:cNvSpPr>
          <p:nvPr>
            <p:ph type="pic" sz="quarter" idx="14" hasCustomPrompt="1"/>
          </p:nvPr>
        </p:nvSpPr>
        <p:spPr>
          <a:xfrm>
            <a:off x="7801097" y="1"/>
            <a:ext cx="4389475" cy="6677644"/>
          </a:xfrm>
          <a:solidFill>
            <a:schemeClr val="bg1">
              <a:lumMod val="95000"/>
            </a:schemeClr>
          </a:solidFill>
        </p:spPr>
        <p:txBody>
          <a:bodyPr rtlCol="0" anchor="ctr"/>
          <a:lstStyle>
            <a:lvl1pPr marL="0" indent="0" algn="ctr">
              <a:buNone/>
              <a:defRPr sz="1600" i="1">
                <a:latin typeface="Times New Roman" panose="02020603050405020304" pitchFamily="18" charset="0"/>
                <a:cs typeface="Times New Roman" panose="02020603050405020304" pitchFamily="18" charset="0"/>
              </a:defRPr>
            </a:lvl1pPr>
          </a:lstStyle>
          <a:p>
            <a:pPr rtl="0"/>
            <a:r>
              <a:rPr lang="ru-RU"/>
              <a:t>Вставьте или перетащите свое изображение</a:t>
            </a:r>
            <a:endParaRPr lang="ru-RU" dirty="0"/>
          </a:p>
        </p:txBody>
      </p:sp>
      <p:sp>
        <p:nvSpPr>
          <p:cNvPr id="13" name="Заголовок 1">
            <a:extLst>
              <a:ext uri="{FF2B5EF4-FFF2-40B4-BE49-F238E27FC236}">
                <a16:creationId xmlns:a16="http://schemas.microsoft.com/office/drawing/2014/main" id="{C6A78464-8D00-4B94-90C7-90F1B54C8AA0}"/>
              </a:ext>
            </a:extLst>
          </p:cNvPr>
          <p:cNvSpPr>
            <a:spLocks noGrp="1"/>
          </p:cNvSpPr>
          <p:nvPr>
            <p:ph type="ctrTitle" hasCustomPrompt="1"/>
          </p:nvPr>
        </p:nvSpPr>
        <p:spPr>
          <a:xfrm>
            <a:off x="794862" y="3032684"/>
            <a:ext cx="3759807" cy="1547813"/>
          </a:xfrm>
        </p:spPr>
        <p:txBody>
          <a:bodyPr rtlCol="0" anchor="b"/>
          <a:lstStyle>
            <a:lvl1pPr algn="l">
              <a:lnSpc>
                <a:spcPts val="4000"/>
              </a:lnSpc>
              <a:defRPr sz="6600" spc="-150">
                <a:solidFill>
                  <a:schemeClr val="bg1"/>
                </a:solidFill>
              </a:defRPr>
            </a:lvl1pPr>
          </a:lstStyle>
          <a:p>
            <a:pPr rtl="0"/>
            <a:r>
              <a:rPr lang="ru-RU"/>
              <a:t>Спасибо за внимание!</a:t>
            </a:r>
            <a:endParaRPr lang="ru-RU" dirty="0"/>
          </a:p>
        </p:txBody>
      </p:sp>
      <p:sp>
        <p:nvSpPr>
          <p:cNvPr id="18" name="Графический объект 15">
            <a:extLst>
              <a:ext uri="{FF2B5EF4-FFF2-40B4-BE49-F238E27FC236}">
                <a16:creationId xmlns:a16="http://schemas.microsoft.com/office/drawing/2014/main" id="{F50292C9-54F6-4F7B-A885-34CE1E3B0351}"/>
              </a:ext>
            </a:extLst>
          </p:cNvPr>
          <p:cNvSpPr/>
          <p:nvPr userDrawn="1"/>
        </p:nvSpPr>
        <p:spPr>
          <a:xfrm>
            <a:off x="1774391"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rtl="0"/>
            <a:endParaRPr lang="ru-RU" dirty="0"/>
          </a:p>
        </p:txBody>
      </p:sp>
      <p:sp>
        <p:nvSpPr>
          <p:cNvPr id="15" name="Имя">
            <a:extLst>
              <a:ext uri="{FF2B5EF4-FFF2-40B4-BE49-F238E27FC236}">
                <a16:creationId xmlns:a16="http://schemas.microsoft.com/office/drawing/2014/main" id="{B8C48821-0D90-416C-873E-50587E8A0C8E}"/>
              </a:ext>
            </a:extLst>
          </p:cNvPr>
          <p:cNvSpPr>
            <a:spLocks noGrp="1"/>
          </p:cNvSpPr>
          <p:nvPr>
            <p:ph type="body" sz="quarter" idx="11" hasCustomPrompt="1"/>
          </p:nvPr>
        </p:nvSpPr>
        <p:spPr>
          <a:xfrm>
            <a:off x="794861" y="4741677"/>
            <a:ext cx="3756943" cy="252000"/>
          </a:xfrm>
        </p:spPr>
        <p:txBody>
          <a:bodyPr rtlCol="0" anchor="ctr"/>
          <a:lstStyle>
            <a:lvl1pPr marL="0" indent="0">
              <a:buNone/>
              <a:defRPr sz="1600">
                <a:solidFill>
                  <a:schemeClr val="bg1"/>
                </a:solidFill>
                <a:latin typeface="+mn-lt"/>
              </a:defRPr>
            </a:lvl1pPr>
          </a:lstStyle>
          <a:p>
            <a:pPr lvl="0" rtl="0"/>
            <a:r>
              <a:rPr lang="ru-RU"/>
              <a:t>Имя</a:t>
            </a:r>
            <a:endParaRPr lang="ru-RU" dirty="0"/>
          </a:p>
        </p:txBody>
      </p:sp>
      <p:sp>
        <p:nvSpPr>
          <p:cNvPr id="16" name="Эл. почта">
            <a:extLst>
              <a:ext uri="{FF2B5EF4-FFF2-40B4-BE49-F238E27FC236}">
                <a16:creationId xmlns:a16="http://schemas.microsoft.com/office/drawing/2014/main" id="{42450180-8D19-405E-97F0-2A309B58D01C}"/>
              </a:ext>
            </a:extLst>
          </p:cNvPr>
          <p:cNvSpPr>
            <a:spLocks noGrp="1"/>
          </p:cNvSpPr>
          <p:nvPr>
            <p:ph type="body" sz="quarter" idx="12" hasCustomPrompt="1"/>
          </p:nvPr>
        </p:nvSpPr>
        <p:spPr>
          <a:xfrm>
            <a:off x="1088990" y="5147137"/>
            <a:ext cx="3462814" cy="252000"/>
          </a:xfrm>
        </p:spPr>
        <p:txBody>
          <a:bodyPr rtlCol="0" anchor="ctr"/>
          <a:lstStyle>
            <a:lvl1pPr marL="0" indent="0">
              <a:buNone/>
              <a:defRPr sz="1200">
                <a:solidFill>
                  <a:schemeClr val="bg1"/>
                </a:solidFill>
                <a:latin typeface="+mn-lt"/>
              </a:defRPr>
            </a:lvl1pPr>
          </a:lstStyle>
          <a:p>
            <a:pPr lvl="0" rtl="0"/>
            <a:r>
              <a:rPr lang="ru-RU"/>
              <a:t>Эл. почта</a:t>
            </a:r>
            <a:endParaRPr lang="ru-RU" dirty="0"/>
          </a:p>
        </p:txBody>
      </p:sp>
      <p:sp>
        <p:nvSpPr>
          <p:cNvPr id="19" name="Прямоугольник 18">
            <a:extLst>
              <a:ext uri="{FF2B5EF4-FFF2-40B4-BE49-F238E27FC236}">
                <a16:creationId xmlns:a16="http://schemas.microsoft.com/office/drawing/2014/main" id="{C837F23B-0C4D-4D27-BF83-0B10D1CFFDCD}"/>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21" name="Прямоугольник 20">
            <a:extLst>
              <a:ext uri="{FF2B5EF4-FFF2-40B4-BE49-F238E27FC236}">
                <a16:creationId xmlns:a16="http://schemas.microsoft.com/office/drawing/2014/main" id="{D39551A1-FBAD-4CC8-AA99-F9F4D4281782}"/>
              </a:ext>
            </a:extLst>
          </p:cNvPr>
          <p:cNvSpPr/>
          <p:nvPr userDrawn="1"/>
        </p:nvSpPr>
        <p:spPr>
          <a:xfrm>
            <a:off x="7804351" y="6678000"/>
            <a:ext cx="4224296"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rtl="0"/>
            <a:endParaRPr lang="ru-RU" sz="1000" noProof="1">
              <a:latin typeface="Tw Cen MT" panose="020B0602020104020603" pitchFamily="34" charset="0"/>
            </a:endParaRPr>
          </a:p>
        </p:txBody>
      </p:sp>
      <p:sp>
        <p:nvSpPr>
          <p:cNvPr id="14" name="Номер слайда 5">
            <a:extLst>
              <a:ext uri="{FF2B5EF4-FFF2-40B4-BE49-F238E27FC236}">
                <a16:creationId xmlns:a16="http://schemas.microsoft.com/office/drawing/2014/main" id="{5F695C6B-DBEE-447E-B106-7351E00BD0AF}"/>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ru-RU" dirty="0"/>
          </a:p>
        </p:txBody>
      </p:sp>
      <p:sp>
        <p:nvSpPr>
          <p:cNvPr id="23" name="Прямоугольник 22">
            <a:extLst>
              <a:ext uri="{FF2B5EF4-FFF2-40B4-BE49-F238E27FC236}">
                <a16:creationId xmlns:a16="http://schemas.microsoft.com/office/drawing/2014/main" id="{E1A38929-6316-4332-83F8-9E95386C7C42}"/>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ru-RU" dirty="0"/>
          </a:p>
        </p:txBody>
      </p:sp>
    </p:spTree>
    <p:extLst>
      <p:ext uri="{BB962C8B-B14F-4D97-AF65-F5344CB8AC3E}">
        <p14:creationId xmlns:p14="http://schemas.microsoft.com/office/powerpoint/2010/main" val="327747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C5921DB-2DD6-4869-9104-BE40FBBCCE31}"/>
              </a:ext>
            </a:extLst>
          </p:cNvPr>
          <p:cNvSpPr>
            <a:spLocks noGrp="1"/>
          </p:cNvSpPr>
          <p:nvPr>
            <p:ph type="title"/>
          </p:nvPr>
        </p:nvSpPr>
        <p:spPr/>
        <p:txBody>
          <a:bodyPr rtlCol="0"/>
          <a:lstStyle/>
          <a:p>
            <a:pPr rtl="0"/>
            <a:r>
              <a:rPr lang="ru-RU" noProof="0"/>
              <a:t>Образец заголовка</a:t>
            </a:r>
          </a:p>
        </p:txBody>
      </p:sp>
      <p:sp>
        <p:nvSpPr>
          <p:cNvPr id="10" name="Подзаголовок">
            <a:extLst>
              <a:ext uri="{FF2B5EF4-FFF2-40B4-BE49-F238E27FC236}">
                <a16:creationId xmlns:a16="http://schemas.microsoft.com/office/drawing/2014/main" id="{1CC9B96F-1A0A-4B16-BDF7-48B289CD533E}"/>
              </a:ext>
            </a:extLst>
          </p:cNvPr>
          <p:cNvSpPr>
            <a:spLocks noGrp="1"/>
          </p:cNvSpPr>
          <p:nvPr>
            <p:ph type="body" sz="quarter" idx="12" hasCustomPrompt="1"/>
          </p:nvPr>
        </p:nvSpPr>
        <p:spPr>
          <a:xfrm>
            <a:off x="360363" y="1080000"/>
            <a:ext cx="11471275" cy="360362"/>
          </a:xfrm>
        </p:spPr>
        <p:txBody>
          <a:bodyPr rtlCol="0"/>
          <a:lstStyle>
            <a:lvl1pPr marL="0" indent="0">
              <a:buNone/>
              <a:defRPr sz="2100"/>
            </a:lvl1pPr>
          </a:lstStyle>
          <a:p>
            <a:pPr lvl="0" rtl="0"/>
            <a:r>
              <a:rPr lang="ru-RU" noProof="0"/>
              <a:t>Подзаголовок</a:t>
            </a:r>
          </a:p>
        </p:txBody>
      </p:sp>
      <p:sp>
        <p:nvSpPr>
          <p:cNvPr id="3" name="Объект 2">
            <a:extLst>
              <a:ext uri="{FF2B5EF4-FFF2-40B4-BE49-F238E27FC236}">
                <a16:creationId xmlns:a16="http://schemas.microsoft.com/office/drawing/2014/main" id="{D69A7081-42C5-4F4E-8A26-E7788CCF4FE5}"/>
              </a:ext>
            </a:extLst>
          </p:cNvPr>
          <p:cNvSpPr>
            <a:spLocks noGrp="1"/>
          </p:cNvSpPr>
          <p:nvPr>
            <p:ph idx="1" hasCustomPrompt="1"/>
          </p:nvPr>
        </p:nvSpPr>
        <p:spPr>
          <a:xfrm>
            <a:off x="360000" y="1620000"/>
            <a:ext cx="11473200" cy="4500000"/>
          </a:xfrm>
        </p:spPr>
        <p:txBody>
          <a:bodyPr rtlCol="0"/>
          <a:lstStyle/>
          <a:p>
            <a:pPr lvl="0" rtl="0"/>
            <a:r>
              <a:rPr lang="ru-RU" noProof="0"/>
              <a:t>Щелкните, чтобы изменить стили текста образца слайда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
        <p:nvSpPr>
          <p:cNvPr id="4" name="Нижний колонтитул 3">
            <a:extLst>
              <a:ext uri="{FF2B5EF4-FFF2-40B4-BE49-F238E27FC236}">
                <a16:creationId xmlns:a16="http://schemas.microsoft.com/office/drawing/2014/main" id="{9038FCAA-94B1-47BD-AD46-123D3404BBB2}"/>
              </a:ext>
            </a:extLst>
          </p:cNvPr>
          <p:cNvSpPr>
            <a:spLocks noGrp="1"/>
          </p:cNvSpPr>
          <p:nvPr>
            <p:ph type="ftr" sz="quarter" idx="13"/>
          </p:nvPr>
        </p:nvSpPr>
        <p:spPr/>
        <p:txBody>
          <a:bodyPr rtlCol="0"/>
          <a:lstStyle/>
          <a:p>
            <a:pPr rtl="0"/>
            <a:r>
              <a:rPr lang="ru-RU" noProof="0"/>
              <a:t>Добавить нижний колонтитул</a:t>
            </a:r>
          </a:p>
        </p:txBody>
      </p:sp>
      <p:sp>
        <p:nvSpPr>
          <p:cNvPr id="5" name="Номер слайда 4">
            <a:extLst>
              <a:ext uri="{FF2B5EF4-FFF2-40B4-BE49-F238E27FC236}">
                <a16:creationId xmlns:a16="http://schemas.microsoft.com/office/drawing/2014/main" id="{81A11CEA-C130-40E5-A858-8D4FE6E58641}"/>
              </a:ext>
            </a:extLst>
          </p:cNvPr>
          <p:cNvSpPr>
            <a:spLocks noGrp="1"/>
          </p:cNvSpPr>
          <p:nvPr>
            <p:ph type="sldNum" sz="quarter" idx="14"/>
          </p:nvPr>
        </p:nvSpPr>
        <p:spPr/>
        <p:txBody>
          <a:bodyPr rtlCol="0"/>
          <a:lstStyle/>
          <a:p>
            <a:pPr rtl="0"/>
            <a:fld id="{058DB212-BFA2-403F-85EF-DFD3FF6D973A}" type="slidenum">
              <a:rPr lang="ru-RU" noProof="0" smtClean="0"/>
              <a:pPr/>
              <a:t>‹#›</a:t>
            </a:fld>
            <a:endParaRPr lang="ru-RU" noProof="0"/>
          </a:p>
        </p:txBody>
      </p:sp>
    </p:spTree>
    <p:extLst>
      <p:ext uri="{BB962C8B-B14F-4D97-AF65-F5344CB8AC3E}">
        <p14:creationId xmlns:p14="http://schemas.microsoft.com/office/powerpoint/2010/main" val="2708772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Прямоугольник 7">
            <a:extLst>
              <a:ext uri="{FF2B5EF4-FFF2-40B4-BE49-F238E27FC236}">
                <a16:creationId xmlns:a16="http://schemas.microsoft.com/office/drawing/2014/main" id="{BE99CE02-8616-40B2-85FF-B06E192752AB}"/>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9" name="Прямоугольник 8">
            <a:extLst>
              <a:ext uri="{FF2B5EF4-FFF2-40B4-BE49-F238E27FC236}">
                <a16:creationId xmlns:a16="http://schemas.microsoft.com/office/drawing/2014/main" id="{FE3DF8E0-6324-45B7-8B0A-24383EF1B915}"/>
              </a:ext>
            </a:extLst>
          </p:cNvPr>
          <p:cNvSpPr/>
          <p:nvPr userDrawn="1"/>
        </p:nvSpPr>
        <p:spPr>
          <a:xfrm>
            <a:off x="7804351" y="6678000"/>
            <a:ext cx="3789833"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rtl="0"/>
            <a:r>
              <a:rPr lang="ru-RU" sz="1000" noProof="1">
                <a:latin typeface="+mn-lt"/>
              </a:rPr>
              <a:t>Иван Воронков</a:t>
            </a:r>
          </a:p>
        </p:txBody>
      </p:sp>
      <p:sp>
        <p:nvSpPr>
          <p:cNvPr id="11" name="Прямоугольник 10">
            <a:extLst>
              <a:ext uri="{FF2B5EF4-FFF2-40B4-BE49-F238E27FC236}">
                <a16:creationId xmlns:a16="http://schemas.microsoft.com/office/drawing/2014/main" id="{1A9E718F-2F10-41F1-8E9F-18DD53EF065F}"/>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2" name="Заголовок 1">
            <a:extLst>
              <a:ext uri="{FF2B5EF4-FFF2-40B4-BE49-F238E27FC236}">
                <a16:creationId xmlns:a16="http://schemas.microsoft.com/office/drawing/2014/main" id="{331581A5-A75E-41FB-A68A-70BA1AB54B28}"/>
              </a:ext>
            </a:extLst>
          </p:cNvPr>
          <p:cNvSpPr>
            <a:spLocks noGrp="1"/>
          </p:cNvSpPr>
          <p:nvPr>
            <p:ph type="title"/>
          </p:nvPr>
        </p:nvSpPr>
        <p:spPr>
          <a:xfrm>
            <a:off x="360000" y="360000"/>
            <a:ext cx="11473200" cy="540000"/>
          </a:xfrm>
          <a:prstGeom prst="rect">
            <a:avLst/>
          </a:prstGeom>
        </p:spPr>
        <p:txBody>
          <a:bodyPr vert="horz" lIns="0" tIns="0" rIns="0" bIns="0" rtlCol="0" anchor="t">
            <a:noAutofit/>
          </a:bodyPr>
          <a:lstStyle/>
          <a:p>
            <a:pPr rtl="0"/>
            <a:r>
              <a:rPr lang="ru-RU"/>
              <a:t>Образец заголовка</a:t>
            </a:r>
            <a:endParaRPr lang="ru-RU" dirty="0"/>
          </a:p>
        </p:txBody>
      </p:sp>
      <p:sp>
        <p:nvSpPr>
          <p:cNvPr id="3" name="Текст 2">
            <a:extLst>
              <a:ext uri="{FF2B5EF4-FFF2-40B4-BE49-F238E27FC236}">
                <a16:creationId xmlns:a16="http://schemas.microsoft.com/office/drawing/2014/main" id="{06BA9B02-6E3D-4037-BE18-E02B786633E9}"/>
              </a:ext>
            </a:extLst>
          </p:cNvPr>
          <p:cNvSpPr>
            <a:spLocks noGrp="1"/>
          </p:cNvSpPr>
          <p:nvPr>
            <p:ph type="body" idx="1"/>
          </p:nvPr>
        </p:nvSpPr>
        <p:spPr>
          <a:xfrm>
            <a:off x="360000" y="1260000"/>
            <a:ext cx="11473200" cy="4860000"/>
          </a:xfrm>
          <a:prstGeom prst="rect">
            <a:avLst/>
          </a:prstGeom>
        </p:spPr>
        <p:txBody>
          <a:bodyPr vert="horz" lIns="0" tIns="0" rIns="0" bIns="0" rtlCol="0">
            <a:noAutofit/>
          </a:bodyPr>
          <a:lstStyle/>
          <a:p>
            <a:pPr lvl="0" rtl="0"/>
            <a:r>
              <a:rPr lang="ru-RU"/>
              <a:t>Щелкните, чтобы изменить стили текста образца слайда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endParaRPr lang="ru-RU" dirty="0"/>
          </a:p>
        </p:txBody>
      </p:sp>
      <p:sp>
        <p:nvSpPr>
          <p:cNvPr id="5" name="Нижний колонтитул 4">
            <a:extLst>
              <a:ext uri="{FF2B5EF4-FFF2-40B4-BE49-F238E27FC236}">
                <a16:creationId xmlns:a16="http://schemas.microsoft.com/office/drawing/2014/main" id="{BA954C2B-6B0B-4286-BFA4-F6131386B0E3}"/>
              </a:ext>
            </a:extLst>
          </p:cNvPr>
          <p:cNvSpPr>
            <a:spLocks noGrp="1"/>
          </p:cNvSpPr>
          <p:nvPr>
            <p:ph type="ftr" sz="quarter" idx="3"/>
          </p:nvPr>
        </p:nvSpPr>
        <p:spPr>
          <a:xfrm>
            <a:off x="360000" y="6483329"/>
            <a:ext cx="2378438" cy="187367"/>
          </a:xfrm>
          <a:prstGeom prst="rect">
            <a:avLst/>
          </a:prstGeom>
          <a:gradFill>
            <a:gsLst>
              <a:gs pos="82000">
                <a:schemeClr val="bg1">
                  <a:lumMod val="95000"/>
                </a:schemeClr>
              </a:gs>
              <a:gs pos="100000">
                <a:schemeClr val="bg1">
                  <a:lumMod val="65000"/>
                </a:schemeClr>
              </a:gs>
            </a:gsLst>
            <a:lin ang="5400000" scaled="0"/>
          </a:gradFill>
        </p:spPr>
        <p:txBody>
          <a:bodyPr vert="horz" lIns="36000" tIns="0" rIns="0" bIns="0" rtlCol="0" anchor="ctr"/>
          <a:lstStyle>
            <a:lvl1pPr algn="l">
              <a:defRPr sz="1200">
                <a:solidFill>
                  <a:schemeClr val="tx1">
                    <a:lumMod val="75000"/>
                    <a:lumOff val="25000"/>
                  </a:schemeClr>
                </a:solidFill>
                <a:latin typeface="+mj-lt"/>
              </a:defRPr>
            </a:lvl1pPr>
          </a:lstStyle>
          <a:p>
            <a:pPr rtl="0"/>
            <a:r>
              <a:rPr lang="ru-RU"/>
              <a:t>Добавить нижний колонтитул</a:t>
            </a:r>
            <a:endParaRPr lang="ru-RU" dirty="0"/>
          </a:p>
        </p:txBody>
      </p:sp>
      <p:sp>
        <p:nvSpPr>
          <p:cNvPr id="6" name="Номер слайда 5">
            <a:extLst>
              <a:ext uri="{FF2B5EF4-FFF2-40B4-BE49-F238E27FC236}">
                <a16:creationId xmlns:a16="http://schemas.microsoft.com/office/drawing/2014/main" id="{D245D258-5720-4517-B8DE-EB5AA5C4FAE1}"/>
              </a:ext>
            </a:extLst>
          </p:cNvPr>
          <p:cNvSpPr>
            <a:spLocks noGrp="1"/>
          </p:cNvSpPr>
          <p:nvPr>
            <p:ph type="sldNum" sz="quarter" idx="4"/>
          </p:nvPr>
        </p:nvSpPr>
        <p:spPr>
          <a:xfrm>
            <a:off x="11594400" y="6678000"/>
            <a:ext cx="597600" cy="144000"/>
          </a:xfrm>
          <a:prstGeom prst="rect">
            <a:avLst/>
          </a:prstGeom>
          <a:gradFill>
            <a:gsLst>
              <a:gs pos="0">
                <a:schemeClr val="accent2">
                  <a:lumMod val="75000"/>
                  <a:shade val="30000"/>
                  <a:satMod val="115000"/>
                </a:schemeClr>
              </a:gs>
              <a:gs pos="47000">
                <a:schemeClr val="accent2">
                  <a:lumMod val="75000"/>
                  <a:shade val="67500"/>
                  <a:satMod val="115000"/>
                </a:schemeClr>
              </a:gs>
              <a:gs pos="100000">
                <a:schemeClr val="accent1"/>
              </a:gs>
            </a:gsLst>
            <a:lin ang="10800000" scaled="0"/>
          </a:gradFill>
        </p:spPr>
        <p:txBody>
          <a:bodyPr vert="horz" lIns="0" tIns="0" rIns="72000" bIns="0" rtlCol="0" anchor="ctr"/>
          <a:lstStyle>
            <a:lvl1pPr algn="r">
              <a:defRPr sz="1200">
                <a:solidFill>
                  <a:schemeClr val="bg1"/>
                </a:solidFill>
                <a:latin typeface="+mj-lt"/>
              </a:defRPr>
            </a:lvl1pPr>
          </a:lstStyle>
          <a:p>
            <a:pPr rtl="0"/>
            <a:fld id="{058DB212-BFA2-403F-85EF-DFD3FF6D973A}" type="slidenum">
              <a:rPr lang="ru-RU" smtClean="0"/>
              <a:pPr/>
              <a:t>‹#›</a:t>
            </a:fld>
            <a:endParaRPr lang="ru-RU" dirty="0"/>
          </a:p>
        </p:txBody>
      </p:sp>
    </p:spTree>
    <p:extLst>
      <p:ext uri="{BB962C8B-B14F-4D97-AF65-F5344CB8AC3E}">
        <p14:creationId xmlns:p14="http://schemas.microsoft.com/office/powerpoint/2010/main" val="3117711249"/>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3" r:id="rId4"/>
    <p:sldLayoutId id="2147483656" r:id="rId5"/>
    <p:sldLayoutId id="2147483660" r:id="rId6"/>
    <p:sldLayoutId id="2147483661" r:id="rId7"/>
    <p:sldLayoutId id="2147483664" r:id="rId8"/>
    <p:sldLayoutId id="2147483650" r:id="rId9"/>
    <p:sldLayoutId id="2147483652" r:id="rId10"/>
    <p:sldLayoutId id="2147483654" r:id="rId11"/>
    <p:sldLayoutId id="2147483655" r:id="rId12"/>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24.jpeg"/><Relationship Id="rId4" Type="http://schemas.openxmlformats.org/officeDocument/2006/relationships/image" Target="../media/image23.svg"/></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CCFF33"/>
        </a:solidFill>
        <a:effectLst/>
      </p:bgPr>
    </p:bg>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D65A836F-346F-4099-BC7B-0D8F3B27F395}"/>
              </a:ext>
            </a:extLst>
          </p:cNvPr>
          <p:cNvSpPr>
            <a:spLocks noGrp="1"/>
          </p:cNvSpPr>
          <p:nvPr>
            <p:ph type="ctrTitle"/>
          </p:nvPr>
        </p:nvSpPr>
        <p:spPr>
          <a:xfrm>
            <a:off x="8132389" y="2712196"/>
            <a:ext cx="3759807" cy="716804"/>
          </a:xfrm>
        </p:spPr>
        <p:txBody>
          <a:bodyPr rtlCol="0"/>
          <a:lstStyle/>
          <a:p>
            <a:pPr rtl="0">
              <a:lnSpc>
                <a:spcPts val="4800"/>
              </a:lnSpc>
            </a:pPr>
            <a:r>
              <a:rPr lang="ru-RU" sz="5400" dirty="0">
                <a:solidFill>
                  <a:schemeClr val="tx1"/>
                </a:solidFill>
              </a:rPr>
              <a:t>Антиплагиат</a:t>
            </a:r>
          </a:p>
        </p:txBody>
      </p:sp>
      <p:cxnSp>
        <p:nvCxnSpPr>
          <p:cNvPr id="22" name="Прямая соединительная линия 21">
            <a:extLst>
              <a:ext uri="{FF2B5EF4-FFF2-40B4-BE49-F238E27FC236}">
                <a16:creationId xmlns:a16="http://schemas.microsoft.com/office/drawing/2014/main" id="{1B17638D-56AE-48AD-96C8-EE46229C744C}"/>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solidFill>
              <a:schemeClr val="accent4"/>
            </a:solidFill>
          </a:ln>
        </p:spPr>
        <p:style>
          <a:lnRef idx="1">
            <a:schemeClr val="accent1"/>
          </a:lnRef>
          <a:fillRef idx="0">
            <a:schemeClr val="accent1"/>
          </a:fillRef>
          <a:effectRef idx="0">
            <a:schemeClr val="accent1"/>
          </a:effectRef>
          <a:fontRef idx="minor">
            <a:schemeClr val="tx1"/>
          </a:fontRef>
        </p:style>
      </p:cxnSp>
      <p:pic>
        <p:nvPicPr>
          <p:cNvPr id="9" name="Рисунок 8" descr="Человек в скафандре на космическом корабле">
            <a:extLst>
              <a:ext uri="{FF2B5EF4-FFF2-40B4-BE49-F238E27FC236}">
                <a16:creationId xmlns:a16="http://schemas.microsoft.com/office/drawing/2014/main" id="{02EAB7FB-AEBA-41BC-B1D7-A4B080684C82}"/>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473519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CCFF33"/>
        </a:solidFill>
        <a:effectLst/>
      </p:bgPr>
    </p:bg>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2CF8E975-D5A8-4150-89AE-DF832D6DE0F7}"/>
              </a:ext>
            </a:extLst>
          </p:cNvPr>
          <p:cNvSpPr>
            <a:spLocks noGrp="1"/>
          </p:cNvSpPr>
          <p:nvPr>
            <p:ph type="sldNum" sz="quarter" idx="14"/>
          </p:nvPr>
        </p:nvSpPr>
        <p:spPr/>
        <p:txBody>
          <a:bodyPr/>
          <a:lstStyle/>
          <a:p>
            <a:pPr rtl="0"/>
            <a:fld id="{058DB212-BFA2-403F-85EF-DFD3FF6D973A}" type="slidenum">
              <a:rPr lang="ru-RU" noProof="0" smtClean="0"/>
              <a:pPr rtl="0"/>
              <a:t>10</a:t>
            </a:fld>
            <a:endParaRPr lang="ru-RU" noProof="0"/>
          </a:p>
        </p:txBody>
      </p:sp>
      <p:sp>
        <p:nvSpPr>
          <p:cNvPr id="4" name="Заголовок 3">
            <a:extLst>
              <a:ext uri="{FF2B5EF4-FFF2-40B4-BE49-F238E27FC236}">
                <a16:creationId xmlns:a16="http://schemas.microsoft.com/office/drawing/2014/main" id="{A50F06EC-365F-4818-81D4-4087273E1FEA}"/>
              </a:ext>
            </a:extLst>
          </p:cNvPr>
          <p:cNvSpPr>
            <a:spLocks noGrp="1"/>
          </p:cNvSpPr>
          <p:nvPr>
            <p:ph type="ctrTitle"/>
          </p:nvPr>
        </p:nvSpPr>
        <p:spPr>
          <a:xfrm>
            <a:off x="378748" y="1709458"/>
            <a:ext cx="9439810" cy="1482402"/>
          </a:xfrm>
        </p:spPr>
        <p:txBody>
          <a:bodyPr/>
          <a:lstStyle/>
          <a:p>
            <a:pPr>
              <a:lnSpc>
                <a:spcPct val="100000"/>
              </a:lnSpc>
            </a:pPr>
            <a:r>
              <a:rPr lang="kk-KZ" sz="2400" b="1" dirty="0">
                <a:solidFill>
                  <a:schemeClr val="tx1"/>
                </a:solidFill>
                <a:latin typeface="Times New Roman" panose="02020603050405020304" pitchFamily="18" charset="0"/>
                <a:cs typeface="Times New Roman" panose="02020603050405020304" pitchFamily="18" charset="0"/>
              </a:rPr>
              <a:t>6.Жиі қайталанатын сөздерді өзгерту</a:t>
            </a:r>
            <a:br>
              <a:rPr lang="kk-KZ" sz="2400" dirty="0">
                <a:solidFill>
                  <a:schemeClr val="tx1"/>
                </a:solidFill>
                <a:latin typeface="Times New Roman" panose="02020603050405020304" pitchFamily="18" charset="0"/>
                <a:cs typeface="Times New Roman" panose="02020603050405020304" pitchFamily="18" charset="0"/>
              </a:rPr>
            </a:br>
            <a:r>
              <a:rPr lang="kk-KZ" sz="2400" dirty="0">
                <a:solidFill>
                  <a:schemeClr val="tx1"/>
                </a:solidFill>
                <a:latin typeface="Times New Roman" panose="02020603050405020304" pitchFamily="18" charset="0"/>
                <a:cs typeface="Times New Roman" panose="02020603050405020304" pitchFamily="18" charset="0"/>
              </a:rPr>
              <a:t>Мәтінде бір сөздер жиі кездеседі. Оларды синонимдермен,фразалармен,есімдермен және басқа мағынаға сәйкес сөздермен ауыстырыңыз. </a:t>
            </a:r>
            <a:endParaRPr lang="ru-KZ" sz="2400" dirty="0">
              <a:solidFill>
                <a:schemeClr val="tx1"/>
              </a:solidFill>
              <a:latin typeface="Times New Roman" panose="02020603050405020304" pitchFamily="18" charset="0"/>
              <a:cs typeface="Times New Roman" panose="02020603050405020304" pitchFamily="18" charset="0"/>
            </a:endParaRPr>
          </a:p>
        </p:txBody>
      </p:sp>
      <p:sp>
        <p:nvSpPr>
          <p:cNvPr id="5" name="Подзаголовок 4">
            <a:extLst>
              <a:ext uri="{FF2B5EF4-FFF2-40B4-BE49-F238E27FC236}">
                <a16:creationId xmlns:a16="http://schemas.microsoft.com/office/drawing/2014/main" id="{FF4F2772-C3F2-426F-87B8-7645C894C81F}"/>
              </a:ext>
            </a:extLst>
          </p:cNvPr>
          <p:cNvSpPr>
            <a:spLocks noGrp="1"/>
          </p:cNvSpPr>
          <p:nvPr>
            <p:ph type="subTitle" idx="1"/>
          </p:nvPr>
        </p:nvSpPr>
        <p:spPr>
          <a:xfrm>
            <a:off x="378748" y="3628954"/>
            <a:ext cx="10357382" cy="1992358"/>
          </a:xfrm>
        </p:spPr>
        <p:txBody>
          <a:bodyPr/>
          <a:lstStyle/>
          <a:p>
            <a:r>
              <a:rPr lang="kk-KZ" sz="2400" b="1" dirty="0">
                <a:solidFill>
                  <a:schemeClr val="tx1"/>
                </a:solidFill>
                <a:latin typeface="Times New Roman" panose="02020603050405020304" pitchFamily="18" charset="0"/>
                <a:cs typeface="Times New Roman" panose="02020603050405020304" pitchFamily="18" charset="0"/>
              </a:rPr>
              <a:t>7.Сөйлемдердің соңына қарай өзгерту</a:t>
            </a:r>
          </a:p>
          <a:p>
            <a:r>
              <a:rPr lang="kk-KZ" sz="2400" dirty="0">
                <a:solidFill>
                  <a:schemeClr val="tx1"/>
                </a:solidFill>
                <a:latin typeface="Times New Roman" panose="02020603050405020304" pitchFamily="18" charset="0"/>
                <a:cs typeface="Times New Roman" panose="02020603050405020304" pitchFamily="18" charset="0"/>
              </a:rPr>
              <a:t>Бұл жағдайларда күрделі сабақтас және күрделі салалас  сөйлемдер туралы айтылады. Екі бөлікті орынмен сауатты өзгерту, құжаттың бірегейлігін автоматты түрде жоғарылайды.</a:t>
            </a:r>
            <a:endParaRPr lang="ru-KZ" sz="2400" dirty="0">
              <a:solidFill>
                <a:schemeClr val="tx1"/>
              </a:solidFill>
              <a:latin typeface="Times New Roman" panose="02020603050405020304" pitchFamily="18" charset="0"/>
              <a:cs typeface="Times New Roman" panose="02020603050405020304" pitchFamily="18" charset="0"/>
            </a:endParaRPr>
          </a:p>
        </p:txBody>
      </p:sp>
      <p:sp>
        <p:nvSpPr>
          <p:cNvPr id="6" name="Прямоугольник 5">
            <a:extLst>
              <a:ext uri="{FF2B5EF4-FFF2-40B4-BE49-F238E27FC236}">
                <a16:creationId xmlns:a16="http://schemas.microsoft.com/office/drawing/2014/main" id="{EFE9CEE6-2646-49FA-B32A-F14C9C975157}"/>
              </a:ext>
            </a:extLst>
          </p:cNvPr>
          <p:cNvSpPr/>
          <p:nvPr/>
        </p:nvSpPr>
        <p:spPr>
          <a:xfrm>
            <a:off x="2005681" y="515739"/>
            <a:ext cx="8180637" cy="830997"/>
          </a:xfrm>
          <a:prstGeom prst="rect">
            <a:avLst/>
          </a:prstGeom>
        </p:spPr>
        <p:txBody>
          <a:bodyPr wrap="none">
            <a:spAutoFit/>
          </a:bodyPr>
          <a:lstStyle/>
          <a:p>
            <a:r>
              <a:rPr lang="kk-KZ" sz="4800" dirty="0">
                <a:solidFill>
                  <a:schemeClr val="accent2"/>
                </a:solidFill>
                <a:latin typeface="Times New Roman" panose="02020603050405020304" pitchFamily="18" charset="0"/>
                <a:cs typeface="Times New Roman" panose="02020603050405020304" pitchFamily="18" charset="0"/>
              </a:rPr>
              <a:t>Антиплагиаттан қалай өтеміз?</a:t>
            </a:r>
          </a:p>
        </p:txBody>
      </p:sp>
    </p:spTree>
    <p:extLst>
      <p:ext uri="{BB962C8B-B14F-4D97-AF65-F5344CB8AC3E}">
        <p14:creationId xmlns:p14="http://schemas.microsoft.com/office/powerpoint/2010/main" val="312384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CCFF33"/>
        </a:solidFill>
        <a:effectLst/>
      </p:bgPr>
    </p:bg>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5CA1C09C-206E-453F-B716-3EE4928E1F1C}"/>
              </a:ext>
            </a:extLst>
          </p:cNvPr>
          <p:cNvSpPr>
            <a:spLocks noGrp="1"/>
          </p:cNvSpPr>
          <p:nvPr>
            <p:ph type="sldNum" sz="quarter" idx="14"/>
          </p:nvPr>
        </p:nvSpPr>
        <p:spPr/>
        <p:txBody>
          <a:bodyPr/>
          <a:lstStyle/>
          <a:p>
            <a:pPr rtl="0"/>
            <a:fld id="{058DB212-BFA2-403F-85EF-DFD3FF6D973A}" type="slidenum">
              <a:rPr lang="ru-RU" noProof="0" smtClean="0"/>
              <a:pPr rtl="0"/>
              <a:t>11</a:t>
            </a:fld>
            <a:endParaRPr lang="ru-RU" noProof="0"/>
          </a:p>
        </p:txBody>
      </p:sp>
      <p:sp>
        <p:nvSpPr>
          <p:cNvPr id="4" name="Заголовок 3">
            <a:extLst>
              <a:ext uri="{FF2B5EF4-FFF2-40B4-BE49-F238E27FC236}">
                <a16:creationId xmlns:a16="http://schemas.microsoft.com/office/drawing/2014/main" id="{0B29F2EC-0E38-4ECE-A1AC-E52C590ABECB}"/>
              </a:ext>
            </a:extLst>
          </p:cNvPr>
          <p:cNvSpPr>
            <a:spLocks noGrp="1"/>
          </p:cNvSpPr>
          <p:nvPr>
            <p:ph type="ctrTitle"/>
          </p:nvPr>
        </p:nvSpPr>
        <p:spPr>
          <a:xfrm>
            <a:off x="654570" y="1469036"/>
            <a:ext cx="10373193" cy="1492431"/>
          </a:xfrm>
        </p:spPr>
        <p:txBody>
          <a:bodyPr/>
          <a:lstStyle/>
          <a:p>
            <a:pPr>
              <a:lnSpc>
                <a:spcPct val="100000"/>
              </a:lnSpc>
            </a:pPr>
            <a:r>
              <a:rPr lang="kk-KZ" sz="2400" b="1" dirty="0">
                <a:solidFill>
                  <a:schemeClr val="tx1"/>
                </a:solidFill>
                <a:latin typeface="Times New Roman" panose="02020603050405020304" pitchFamily="18" charset="0"/>
                <a:cs typeface="Times New Roman" panose="02020603050405020304" pitchFamily="18" charset="0"/>
              </a:rPr>
              <a:t>8.Көп қолданыстағы сөздерді пайдалану</a:t>
            </a:r>
            <a:br>
              <a:rPr lang="kk-KZ" sz="2400" dirty="0">
                <a:solidFill>
                  <a:schemeClr val="tx1"/>
                </a:solidFill>
                <a:latin typeface="Times New Roman" panose="02020603050405020304" pitchFamily="18" charset="0"/>
                <a:cs typeface="Times New Roman" panose="02020603050405020304" pitchFamily="18" charset="0"/>
              </a:rPr>
            </a:br>
            <a:r>
              <a:rPr lang="kk-KZ" sz="2400" dirty="0">
                <a:solidFill>
                  <a:schemeClr val="tx1"/>
                </a:solidFill>
                <a:latin typeface="Times New Roman" panose="02020603050405020304" pitchFamily="18" charset="0"/>
                <a:cs typeface="Times New Roman" panose="02020603050405020304" pitchFamily="18" charset="0"/>
              </a:rPr>
              <a:t>Мысалы, үстеу сөздерді кез-келген сөйлемде қолдануға болады, өйткені ол міндетті түрде мағынаға жақын ретінде мәтінге сәйкес келеді.Белсенді студенттің сөздік қорында барлық мәтінде ауысып, пайдалануға болатын ондаған сөзден табуға болады. </a:t>
            </a:r>
            <a:endParaRPr lang="ru-KZ" sz="2400" dirty="0">
              <a:solidFill>
                <a:schemeClr val="tx1"/>
              </a:solidFill>
              <a:latin typeface="Times New Roman" panose="02020603050405020304" pitchFamily="18" charset="0"/>
              <a:cs typeface="Times New Roman" panose="02020603050405020304" pitchFamily="18" charset="0"/>
            </a:endParaRPr>
          </a:p>
        </p:txBody>
      </p:sp>
      <p:sp>
        <p:nvSpPr>
          <p:cNvPr id="5" name="Подзаголовок 4">
            <a:extLst>
              <a:ext uri="{FF2B5EF4-FFF2-40B4-BE49-F238E27FC236}">
                <a16:creationId xmlns:a16="http://schemas.microsoft.com/office/drawing/2014/main" id="{E47DE529-B6D1-4905-AD8E-AB659CEC884E}"/>
              </a:ext>
            </a:extLst>
          </p:cNvPr>
          <p:cNvSpPr>
            <a:spLocks noGrp="1"/>
          </p:cNvSpPr>
          <p:nvPr>
            <p:ph type="subTitle" idx="1"/>
          </p:nvPr>
        </p:nvSpPr>
        <p:spPr>
          <a:xfrm>
            <a:off x="654570" y="3429000"/>
            <a:ext cx="10373193" cy="3067031"/>
          </a:xfrm>
        </p:spPr>
        <p:txBody>
          <a:bodyPr/>
          <a:lstStyle/>
          <a:p>
            <a:r>
              <a:rPr lang="kk-KZ" sz="2400" b="1" dirty="0">
                <a:solidFill>
                  <a:schemeClr val="tx1"/>
                </a:solidFill>
                <a:latin typeface="Times New Roman" panose="02020603050405020304" pitchFamily="18" charset="0"/>
                <a:cs typeface="Times New Roman" panose="02020603050405020304" pitchFamily="18" charset="0"/>
              </a:rPr>
              <a:t>9.Орыс әріптерін грек тіліне ауыстыру</a:t>
            </a:r>
          </a:p>
          <a:p>
            <a:r>
              <a:rPr lang="kk-KZ" sz="2400" dirty="0">
                <a:solidFill>
                  <a:schemeClr val="tx1"/>
                </a:solidFill>
                <a:latin typeface="Times New Roman" panose="02020603050405020304" pitchFamily="18" charset="0"/>
                <a:cs typeface="Times New Roman" panose="02020603050405020304" pitchFamily="18" charset="0"/>
              </a:rPr>
              <a:t>Плагиатты іздеудің заманауи жүйелері латын әліпбиінің әріптерін табуға үйренді, бірақ грек әзірлеушілері әлі күнге дейін жеткен жоқ. Логика қарапайым: егер плагиат ретінде бағдарламамен түсіндірілетін сөздердің кейбір әріптерін ауыстырса, бірегейліктің пайызы артады. Әзірлеушілердің де орнында тұрмайтынын ескеру керек, және сіз келесі жолы осы тәсілмен бірегейлікті арттыруға тырысқанда, антиплагит сервистері осындай жағдайға бейімделіп, бұл әдісті танитын болады.</a:t>
            </a:r>
            <a:endParaRPr lang="ru-KZ" sz="2400" dirty="0">
              <a:solidFill>
                <a:schemeClr val="tx1"/>
              </a:solidFill>
              <a:latin typeface="Times New Roman" panose="02020603050405020304" pitchFamily="18" charset="0"/>
              <a:cs typeface="Times New Roman" panose="02020603050405020304" pitchFamily="18" charset="0"/>
            </a:endParaRPr>
          </a:p>
        </p:txBody>
      </p:sp>
      <p:sp>
        <p:nvSpPr>
          <p:cNvPr id="6" name="Прямоугольник 5">
            <a:extLst>
              <a:ext uri="{FF2B5EF4-FFF2-40B4-BE49-F238E27FC236}">
                <a16:creationId xmlns:a16="http://schemas.microsoft.com/office/drawing/2014/main" id="{AC95AD12-DDBF-4248-8DE7-8C10DAB0161C}"/>
              </a:ext>
            </a:extLst>
          </p:cNvPr>
          <p:cNvSpPr/>
          <p:nvPr/>
        </p:nvSpPr>
        <p:spPr>
          <a:xfrm>
            <a:off x="2334312" y="259243"/>
            <a:ext cx="8180637" cy="830997"/>
          </a:xfrm>
          <a:prstGeom prst="rect">
            <a:avLst/>
          </a:prstGeom>
        </p:spPr>
        <p:txBody>
          <a:bodyPr wrap="none">
            <a:spAutoFit/>
          </a:bodyPr>
          <a:lstStyle/>
          <a:p>
            <a:r>
              <a:rPr lang="kk-KZ" sz="4800" dirty="0">
                <a:solidFill>
                  <a:schemeClr val="accent2"/>
                </a:solidFill>
                <a:latin typeface="Times New Roman" panose="02020603050405020304" pitchFamily="18" charset="0"/>
                <a:cs typeface="Times New Roman" panose="02020603050405020304" pitchFamily="18" charset="0"/>
              </a:rPr>
              <a:t>Антиплагиаттан қалай өтеміз?</a:t>
            </a:r>
          </a:p>
        </p:txBody>
      </p:sp>
    </p:spTree>
    <p:extLst>
      <p:ext uri="{BB962C8B-B14F-4D97-AF65-F5344CB8AC3E}">
        <p14:creationId xmlns:p14="http://schemas.microsoft.com/office/powerpoint/2010/main" val="41926765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CCFF33"/>
        </a:solidFill>
        <a:effectLst/>
      </p:bgPr>
    </p:bg>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5A00658E-6708-4C3B-9BCF-02A712779D76}"/>
              </a:ext>
            </a:extLst>
          </p:cNvPr>
          <p:cNvSpPr>
            <a:spLocks noGrp="1"/>
          </p:cNvSpPr>
          <p:nvPr>
            <p:ph type="sldNum" sz="quarter" idx="14"/>
          </p:nvPr>
        </p:nvSpPr>
        <p:spPr/>
        <p:txBody>
          <a:bodyPr/>
          <a:lstStyle/>
          <a:p>
            <a:pPr rtl="0"/>
            <a:fld id="{058DB212-BFA2-403F-85EF-DFD3FF6D973A}" type="slidenum">
              <a:rPr lang="ru-RU" noProof="0" smtClean="0"/>
              <a:pPr rtl="0"/>
              <a:t>12</a:t>
            </a:fld>
            <a:endParaRPr lang="ru-RU" noProof="0"/>
          </a:p>
        </p:txBody>
      </p:sp>
      <p:sp>
        <p:nvSpPr>
          <p:cNvPr id="4" name="Заголовок 3">
            <a:extLst>
              <a:ext uri="{FF2B5EF4-FFF2-40B4-BE49-F238E27FC236}">
                <a16:creationId xmlns:a16="http://schemas.microsoft.com/office/drawing/2014/main" id="{E7267952-1DF0-40B5-8E78-95C14F6560B1}"/>
              </a:ext>
            </a:extLst>
          </p:cNvPr>
          <p:cNvSpPr>
            <a:spLocks noGrp="1"/>
          </p:cNvSpPr>
          <p:nvPr>
            <p:ph type="ctrTitle"/>
          </p:nvPr>
        </p:nvSpPr>
        <p:spPr>
          <a:xfrm>
            <a:off x="194542" y="1401636"/>
            <a:ext cx="6206258" cy="1495616"/>
          </a:xfrm>
        </p:spPr>
        <p:txBody>
          <a:bodyPr/>
          <a:lstStyle/>
          <a:p>
            <a:pPr>
              <a:lnSpc>
                <a:spcPct val="100000"/>
              </a:lnSpc>
            </a:pPr>
            <a:r>
              <a:rPr lang="kk-KZ" sz="2400" b="1" dirty="0">
                <a:solidFill>
                  <a:schemeClr val="tx1"/>
                </a:solidFill>
                <a:latin typeface="Times New Roman" panose="02020603050405020304" pitchFamily="18" charset="0"/>
                <a:cs typeface="Times New Roman" panose="02020603050405020304" pitchFamily="18" charset="0"/>
              </a:rPr>
              <a:t>10. Мәтін фонын ақ түспен бояу</a:t>
            </a:r>
            <a:br>
              <a:rPr lang="kk-KZ" sz="2400" dirty="0">
                <a:solidFill>
                  <a:schemeClr val="tx1"/>
                </a:solidFill>
                <a:latin typeface="Times New Roman" panose="02020603050405020304" pitchFamily="18" charset="0"/>
                <a:cs typeface="Times New Roman" panose="02020603050405020304" pitchFamily="18" charset="0"/>
              </a:rPr>
            </a:br>
            <a:r>
              <a:rPr lang="kk-KZ" sz="2400" dirty="0">
                <a:solidFill>
                  <a:schemeClr val="tx1"/>
                </a:solidFill>
                <a:latin typeface="Times New Roman" panose="02020603050405020304" pitchFamily="18" charset="0"/>
                <a:cs typeface="Times New Roman" panose="02020603050405020304" pitchFamily="18" charset="0"/>
              </a:rPr>
              <a:t>Мәтінді ақ түске бояу-бірден құлауға кесілген тағы бір зат, себебі антиплагиатор-бағдарламаға салған кезде барлық мәтін өзінің бастапқы пішімдерін жоғалтады.</a:t>
            </a:r>
            <a:endParaRPr lang="ru-KZ" sz="2400" dirty="0">
              <a:solidFill>
                <a:schemeClr val="tx1"/>
              </a:solidFill>
              <a:latin typeface="Times New Roman" panose="02020603050405020304" pitchFamily="18" charset="0"/>
              <a:cs typeface="Times New Roman" panose="02020603050405020304" pitchFamily="18" charset="0"/>
            </a:endParaRPr>
          </a:p>
        </p:txBody>
      </p:sp>
      <p:sp>
        <p:nvSpPr>
          <p:cNvPr id="5" name="Подзаголовок 4">
            <a:extLst>
              <a:ext uri="{FF2B5EF4-FFF2-40B4-BE49-F238E27FC236}">
                <a16:creationId xmlns:a16="http://schemas.microsoft.com/office/drawing/2014/main" id="{BA9E47DF-8C89-4CEF-81A1-2ED851BB204A}"/>
              </a:ext>
            </a:extLst>
          </p:cNvPr>
          <p:cNvSpPr>
            <a:spLocks noGrp="1"/>
          </p:cNvSpPr>
          <p:nvPr>
            <p:ph type="subTitle" idx="1"/>
          </p:nvPr>
        </p:nvSpPr>
        <p:spPr>
          <a:xfrm>
            <a:off x="6400799" y="4009699"/>
            <a:ext cx="5471410" cy="2240659"/>
          </a:xfrm>
        </p:spPr>
        <p:txBody>
          <a:bodyPr/>
          <a:lstStyle/>
          <a:p>
            <a:r>
              <a:rPr lang="kk-KZ" sz="2400" b="1" dirty="0">
                <a:solidFill>
                  <a:schemeClr val="tx1"/>
                </a:solidFill>
                <a:latin typeface="Times New Roman" panose="02020603050405020304" pitchFamily="18" charset="0"/>
                <a:cs typeface="Times New Roman" panose="02020603050405020304" pitchFamily="18" charset="0"/>
              </a:rPr>
              <a:t>11.Орыс әріптері орнына латын әріптері</a:t>
            </a:r>
          </a:p>
          <a:p>
            <a:r>
              <a:rPr lang="kk-KZ" sz="2400" dirty="0">
                <a:solidFill>
                  <a:schemeClr val="tx1"/>
                </a:solidFill>
                <a:latin typeface="Times New Roman" panose="02020603050405020304" pitchFamily="18" charset="0"/>
                <a:cs typeface="Times New Roman" panose="02020603050405020304" pitchFamily="18" charset="0"/>
              </a:rPr>
              <a:t>Жоғарыда айтылғандай, Антиплагиат сервистерінің әзірлеушілері орыс мәтіндерінде латын әріптерін табуды ұзақ уақыт бойы үйреніп келді.</a:t>
            </a:r>
            <a:endParaRPr lang="ru-KZ" sz="2400" dirty="0">
              <a:solidFill>
                <a:schemeClr val="tx1"/>
              </a:solidFill>
              <a:latin typeface="Times New Roman" panose="02020603050405020304" pitchFamily="18" charset="0"/>
              <a:cs typeface="Times New Roman" panose="02020603050405020304" pitchFamily="18" charset="0"/>
            </a:endParaRPr>
          </a:p>
        </p:txBody>
      </p:sp>
      <p:sp>
        <p:nvSpPr>
          <p:cNvPr id="6" name="Прямоугольник 5">
            <a:extLst>
              <a:ext uri="{FF2B5EF4-FFF2-40B4-BE49-F238E27FC236}">
                <a16:creationId xmlns:a16="http://schemas.microsoft.com/office/drawing/2014/main" id="{F8CA4997-7A59-4868-80AE-57FEF71CA84E}"/>
              </a:ext>
            </a:extLst>
          </p:cNvPr>
          <p:cNvSpPr/>
          <p:nvPr/>
        </p:nvSpPr>
        <p:spPr>
          <a:xfrm>
            <a:off x="2310481" y="115247"/>
            <a:ext cx="8180637" cy="830997"/>
          </a:xfrm>
          <a:prstGeom prst="rect">
            <a:avLst/>
          </a:prstGeom>
        </p:spPr>
        <p:txBody>
          <a:bodyPr wrap="none">
            <a:spAutoFit/>
          </a:bodyPr>
          <a:lstStyle/>
          <a:p>
            <a:r>
              <a:rPr lang="kk-KZ" sz="4800" dirty="0">
                <a:solidFill>
                  <a:schemeClr val="accent2"/>
                </a:solidFill>
                <a:latin typeface="Times New Roman" panose="02020603050405020304" pitchFamily="18" charset="0"/>
                <a:cs typeface="Times New Roman" panose="02020603050405020304" pitchFamily="18" charset="0"/>
              </a:rPr>
              <a:t>Антиплагиаттан қалай өтеміз?</a:t>
            </a:r>
          </a:p>
        </p:txBody>
      </p:sp>
      <p:pic>
        <p:nvPicPr>
          <p:cNvPr id="7" name="Рисунок 6">
            <a:extLst>
              <a:ext uri="{FF2B5EF4-FFF2-40B4-BE49-F238E27FC236}">
                <a16:creationId xmlns:a16="http://schemas.microsoft.com/office/drawing/2014/main" id="{F1074F04-D7FE-4BB0-940F-2FB3FA933494}"/>
              </a:ext>
            </a:extLst>
          </p:cNvPr>
          <p:cNvPicPr>
            <a:picLocks noChangeAspect="1"/>
          </p:cNvPicPr>
          <p:nvPr/>
        </p:nvPicPr>
        <p:blipFill>
          <a:blip r:embed="rId2"/>
          <a:stretch>
            <a:fillRect/>
          </a:stretch>
        </p:blipFill>
        <p:spPr>
          <a:xfrm>
            <a:off x="6400799" y="952782"/>
            <a:ext cx="5351490" cy="2687219"/>
          </a:xfrm>
          <a:prstGeom prst="rect">
            <a:avLst/>
          </a:prstGeom>
          <a:ln>
            <a:noFill/>
          </a:ln>
          <a:effectLst>
            <a:outerShdw blurRad="292100" dist="139700" dir="2700000" algn="tl" rotWithShape="0">
              <a:srgbClr val="333333">
                <a:alpha val="65000"/>
              </a:srgbClr>
            </a:outerShdw>
          </a:effectLst>
        </p:spPr>
      </p:pic>
      <p:pic>
        <p:nvPicPr>
          <p:cNvPr id="8" name="Рисунок 7">
            <a:extLst>
              <a:ext uri="{FF2B5EF4-FFF2-40B4-BE49-F238E27FC236}">
                <a16:creationId xmlns:a16="http://schemas.microsoft.com/office/drawing/2014/main" id="{FA6017CB-3F9C-41FB-946B-38C9351C7899}"/>
              </a:ext>
            </a:extLst>
          </p:cNvPr>
          <p:cNvPicPr>
            <a:picLocks noChangeAspect="1"/>
          </p:cNvPicPr>
          <p:nvPr/>
        </p:nvPicPr>
        <p:blipFill>
          <a:blip r:embed="rId3"/>
          <a:stretch>
            <a:fillRect/>
          </a:stretch>
        </p:blipFill>
        <p:spPr>
          <a:xfrm>
            <a:off x="170599" y="3117954"/>
            <a:ext cx="5925401" cy="313240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99915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rgbClr val="CCFF33"/>
        </a:solidFill>
        <a:effectLst/>
      </p:bgPr>
    </p:bg>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09E4759F-8B53-4A00-86E1-F90C702E7349}"/>
              </a:ext>
            </a:extLst>
          </p:cNvPr>
          <p:cNvSpPr>
            <a:spLocks noGrp="1"/>
          </p:cNvSpPr>
          <p:nvPr>
            <p:ph type="sldNum" sz="quarter" idx="14"/>
          </p:nvPr>
        </p:nvSpPr>
        <p:spPr/>
        <p:txBody>
          <a:bodyPr/>
          <a:lstStyle/>
          <a:p>
            <a:pPr rtl="0"/>
            <a:fld id="{058DB212-BFA2-403F-85EF-DFD3FF6D973A}" type="slidenum">
              <a:rPr lang="ru-RU" noProof="0" smtClean="0"/>
              <a:pPr rtl="0"/>
              <a:t>13</a:t>
            </a:fld>
            <a:endParaRPr lang="ru-RU" noProof="0"/>
          </a:p>
        </p:txBody>
      </p:sp>
      <p:sp>
        <p:nvSpPr>
          <p:cNvPr id="4" name="Заголовок 3">
            <a:extLst>
              <a:ext uri="{FF2B5EF4-FFF2-40B4-BE49-F238E27FC236}">
                <a16:creationId xmlns:a16="http://schemas.microsoft.com/office/drawing/2014/main" id="{151A2176-067B-45BA-8BA6-3AB723D88621}"/>
              </a:ext>
            </a:extLst>
          </p:cNvPr>
          <p:cNvSpPr>
            <a:spLocks noGrp="1"/>
          </p:cNvSpPr>
          <p:nvPr>
            <p:ph type="ctrTitle"/>
          </p:nvPr>
        </p:nvSpPr>
        <p:spPr>
          <a:xfrm>
            <a:off x="4106976" y="2201506"/>
            <a:ext cx="7735255" cy="2454988"/>
          </a:xfrm>
        </p:spPr>
        <p:txBody>
          <a:bodyPr/>
          <a:lstStyle/>
          <a:p>
            <a:r>
              <a:rPr lang="kk-KZ" sz="2400" b="1" dirty="0">
                <a:solidFill>
                  <a:schemeClr val="tx1"/>
                </a:solidFill>
                <a:latin typeface="Times New Roman" panose="02020603050405020304" pitchFamily="18" charset="0"/>
                <a:cs typeface="Times New Roman" panose="02020603050405020304" pitchFamily="18" charset="0"/>
              </a:rPr>
              <a:t>12.Іздеуде индекстелмеген материалдарды пайдалану</a:t>
            </a:r>
            <a:br>
              <a:rPr lang="kk-KZ" sz="2400" dirty="0">
                <a:solidFill>
                  <a:schemeClr val="tx1"/>
                </a:solidFill>
                <a:latin typeface="Times New Roman" panose="02020603050405020304" pitchFamily="18" charset="0"/>
                <a:cs typeface="Times New Roman" panose="02020603050405020304" pitchFamily="18" charset="0"/>
              </a:rPr>
            </a:br>
            <a:r>
              <a:rPr lang="kk-KZ" sz="2400" dirty="0">
                <a:solidFill>
                  <a:schemeClr val="tx1"/>
                </a:solidFill>
                <a:latin typeface="Times New Roman" panose="02020603050405020304" pitchFamily="18" charset="0"/>
                <a:cs typeface="Times New Roman" panose="02020603050405020304" pitchFamily="18" charset="0"/>
              </a:rPr>
              <a:t>Жұмыс кезінде антиплагиаторлар басқа ресурстардан көшірілген ұсыныстар мен фразаларды табу үшін іздеу жүйелерін пайдаланады. Іздеу жүйелерінде индекстелмейтін сайттар плагиатта анық болу қаупі жоқ мәтіндер табуға тырысады.</a:t>
            </a:r>
            <a:endParaRPr lang="ru-KZ" sz="2400" dirty="0">
              <a:solidFill>
                <a:schemeClr val="tx1"/>
              </a:solidFill>
              <a:latin typeface="Times New Roman" panose="02020603050405020304" pitchFamily="18" charset="0"/>
              <a:cs typeface="Times New Roman" panose="02020603050405020304" pitchFamily="18" charset="0"/>
            </a:endParaRPr>
          </a:p>
        </p:txBody>
      </p:sp>
      <p:sp>
        <p:nvSpPr>
          <p:cNvPr id="6" name="Прямоугольник 5">
            <a:extLst>
              <a:ext uri="{FF2B5EF4-FFF2-40B4-BE49-F238E27FC236}">
                <a16:creationId xmlns:a16="http://schemas.microsoft.com/office/drawing/2014/main" id="{F75C2883-4972-4115-9939-35F639A142FF}"/>
              </a:ext>
            </a:extLst>
          </p:cNvPr>
          <p:cNvSpPr/>
          <p:nvPr/>
        </p:nvSpPr>
        <p:spPr>
          <a:xfrm>
            <a:off x="2379281" y="336242"/>
            <a:ext cx="8180637" cy="830997"/>
          </a:xfrm>
          <a:prstGeom prst="rect">
            <a:avLst/>
          </a:prstGeom>
        </p:spPr>
        <p:txBody>
          <a:bodyPr wrap="none">
            <a:spAutoFit/>
          </a:bodyPr>
          <a:lstStyle/>
          <a:p>
            <a:r>
              <a:rPr lang="kk-KZ" sz="4800" dirty="0">
                <a:solidFill>
                  <a:schemeClr val="accent2"/>
                </a:solidFill>
                <a:latin typeface="Times New Roman" panose="02020603050405020304" pitchFamily="18" charset="0"/>
                <a:cs typeface="Times New Roman" panose="02020603050405020304" pitchFamily="18" charset="0"/>
              </a:rPr>
              <a:t>Антиплагиаттан қалай өтеміз?</a:t>
            </a:r>
          </a:p>
        </p:txBody>
      </p:sp>
      <p:pic>
        <p:nvPicPr>
          <p:cNvPr id="7" name="Рисунок 6">
            <a:extLst>
              <a:ext uri="{FF2B5EF4-FFF2-40B4-BE49-F238E27FC236}">
                <a16:creationId xmlns:a16="http://schemas.microsoft.com/office/drawing/2014/main" id="{5DBEEA9B-9335-4F57-87CB-24F591737139}"/>
              </a:ext>
            </a:extLst>
          </p:cNvPr>
          <p:cNvPicPr>
            <a:picLocks noChangeAspect="1"/>
          </p:cNvPicPr>
          <p:nvPr/>
        </p:nvPicPr>
        <p:blipFill>
          <a:blip r:embed="rId2"/>
          <a:stretch>
            <a:fillRect/>
          </a:stretch>
        </p:blipFill>
        <p:spPr>
          <a:xfrm>
            <a:off x="349769" y="1603948"/>
            <a:ext cx="3547674" cy="42721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57214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rgbClr val="CCFF33"/>
        </a:solidFill>
        <a:effectLst/>
      </p:bgPr>
    </p:bg>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61B15A80-5B07-4D8B-887C-E7D081455821}"/>
              </a:ext>
            </a:extLst>
          </p:cNvPr>
          <p:cNvSpPr>
            <a:spLocks noGrp="1"/>
          </p:cNvSpPr>
          <p:nvPr>
            <p:ph type="sldNum" sz="quarter" idx="14"/>
          </p:nvPr>
        </p:nvSpPr>
        <p:spPr/>
        <p:txBody>
          <a:bodyPr/>
          <a:lstStyle/>
          <a:p>
            <a:pPr rtl="0"/>
            <a:fld id="{058DB212-BFA2-403F-85EF-DFD3FF6D973A}" type="slidenum">
              <a:rPr lang="ru-RU" noProof="0" smtClean="0"/>
              <a:pPr rtl="0"/>
              <a:t>14</a:t>
            </a:fld>
            <a:endParaRPr lang="ru-RU" noProof="0"/>
          </a:p>
        </p:txBody>
      </p:sp>
      <p:sp>
        <p:nvSpPr>
          <p:cNvPr id="4" name="Заголовок 3">
            <a:extLst>
              <a:ext uri="{FF2B5EF4-FFF2-40B4-BE49-F238E27FC236}">
                <a16:creationId xmlns:a16="http://schemas.microsoft.com/office/drawing/2014/main" id="{4BEE732E-E270-44AC-8D1E-63872CA7621E}"/>
              </a:ext>
            </a:extLst>
          </p:cNvPr>
          <p:cNvSpPr>
            <a:spLocks noGrp="1"/>
          </p:cNvSpPr>
          <p:nvPr>
            <p:ph type="ctrTitle"/>
          </p:nvPr>
        </p:nvSpPr>
        <p:spPr>
          <a:xfrm>
            <a:off x="609559" y="1289155"/>
            <a:ext cx="10972882" cy="2983042"/>
          </a:xfrm>
        </p:spPr>
        <p:txBody>
          <a:bodyPr/>
          <a:lstStyle/>
          <a:p>
            <a:r>
              <a:rPr lang="kk-KZ" sz="2400" b="1" dirty="0">
                <a:solidFill>
                  <a:schemeClr val="tx1"/>
                </a:solidFill>
                <a:latin typeface="Times New Roman" panose="02020603050405020304" pitchFamily="18" charset="0"/>
                <a:cs typeface="Times New Roman" panose="02020603050405020304" pitchFamily="18" charset="0"/>
              </a:rPr>
              <a:t>13.Синонимдер мен эпитеттерді қосу</a:t>
            </a:r>
            <a:br>
              <a:rPr lang="kk-KZ" sz="2400" dirty="0">
                <a:solidFill>
                  <a:schemeClr val="tx1"/>
                </a:solidFill>
                <a:latin typeface="Times New Roman" panose="02020603050405020304" pitchFamily="18" charset="0"/>
                <a:cs typeface="Times New Roman" panose="02020603050405020304" pitchFamily="18" charset="0"/>
              </a:rPr>
            </a:br>
            <a:r>
              <a:rPr lang="kk-KZ" sz="2400" dirty="0">
                <a:solidFill>
                  <a:schemeClr val="tx1"/>
                </a:solidFill>
                <a:latin typeface="Times New Roman" panose="02020603050405020304" pitchFamily="18" charset="0"/>
                <a:cs typeface="Times New Roman" panose="02020603050405020304" pitchFamily="18" charset="0"/>
              </a:rPr>
              <a:t>Жиі қолданылатын сөздерді жақындарыңызға қатысты ұғымдармен ауыстыруға тырысыңыз. Бұл жағдайда сөйлемдегі сөздердің тәртібі өзгеруі міндетті емес.</a:t>
            </a:r>
            <a:br>
              <a:rPr lang="kk-KZ" sz="2400" dirty="0">
                <a:solidFill>
                  <a:schemeClr val="tx1"/>
                </a:solidFill>
                <a:latin typeface="Times New Roman" panose="02020603050405020304" pitchFamily="18" charset="0"/>
                <a:cs typeface="Times New Roman" panose="02020603050405020304" pitchFamily="18" charset="0"/>
              </a:rPr>
            </a:br>
            <a:r>
              <a:rPr lang="kk-KZ" sz="2400" dirty="0">
                <a:solidFill>
                  <a:schemeClr val="tx1"/>
                </a:solidFill>
                <a:latin typeface="Times New Roman" panose="02020603050405020304" pitchFamily="18" charset="0"/>
                <a:cs typeface="Times New Roman" panose="02020603050405020304" pitchFamily="18" charset="0"/>
              </a:rPr>
              <a:t>Эпитеттер, сондай-ақ, бастапқы мәтінді бояулы және жарқын етіп түрлендіруге көмектеседі. Бірақ құрғақ ғылыми еңбек үшін мұндай тәсіл екіталай.Кестелер мен формулалармен жұмыс істеу әлдеқайда қиын болады. Мұнда ешқандай эпитеттер мен синонимдер көмектеспейді.</a:t>
            </a:r>
            <a:endParaRPr lang="ru-KZ" sz="2400" dirty="0">
              <a:solidFill>
                <a:schemeClr val="tx1"/>
              </a:solidFill>
              <a:latin typeface="Times New Roman" panose="02020603050405020304" pitchFamily="18" charset="0"/>
              <a:cs typeface="Times New Roman" panose="02020603050405020304" pitchFamily="18" charset="0"/>
            </a:endParaRPr>
          </a:p>
        </p:txBody>
      </p:sp>
      <p:sp>
        <p:nvSpPr>
          <p:cNvPr id="6" name="Прямоугольник 5">
            <a:extLst>
              <a:ext uri="{FF2B5EF4-FFF2-40B4-BE49-F238E27FC236}">
                <a16:creationId xmlns:a16="http://schemas.microsoft.com/office/drawing/2014/main" id="{57C84B0F-F29D-4D32-A9ED-9D755F1F70CA}"/>
              </a:ext>
            </a:extLst>
          </p:cNvPr>
          <p:cNvSpPr/>
          <p:nvPr/>
        </p:nvSpPr>
        <p:spPr>
          <a:xfrm>
            <a:off x="2184409" y="321252"/>
            <a:ext cx="8180637" cy="830997"/>
          </a:xfrm>
          <a:prstGeom prst="rect">
            <a:avLst/>
          </a:prstGeom>
        </p:spPr>
        <p:txBody>
          <a:bodyPr wrap="none">
            <a:spAutoFit/>
          </a:bodyPr>
          <a:lstStyle/>
          <a:p>
            <a:r>
              <a:rPr lang="kk-KZ" sz="4800" dirty="0">
                <a:solidFill>
                  <a:schemeClr val="accent2"/>
                </a:solidFill>
                <a:latin typeface="Times New Roman" panose="02020603050405020304" pitchFamily="18" charset="0"/>
                <a:cs typeface="Times New Roman" panose="02020603050405020304" pitchFamily="18" charset="0"/>
              </a:rPr>
              <a:t>Антиплагиаттан қалай өтеміз?</a:t>
            </a:r>
          </a:p>
        </p:txBody>
      </p:sp>
      <p:sp>
        <p:nvSpPr>
          <p:cNvPr id="8" name="Прямоугольник 7">
            <a:extLst>
              <a:ext uri="{FF2B5EF4-FFF2-40B4-BE49-F238E27FC236}">
                <a16:creationId xmlns:a16="http://schemas.microsoft.com/office/drawing/2014/main" id="{DDBD9934-51AA-4C46-A3D0-0B1527C9779B}"/>
              </a:ext>
            </a:extLst>
          </p:cNvPr>
          <p:cNvSpPr/>
          <p:nvPr/>
        </p:nvSpPr>
        <p:spPr>
          <a:xfrm>
            <a:off x="609559" y="4500855"/>
            <a:ext cx="4631961" cy="21359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k-KZ" sz="2000" dirty="0">
                <a:latin typeface="Times New Roman" panose="02020603050405020304" pitchFamily="18" charset="0"/>
                <a:cs typeface="Times New Roman" panose="02020603050405020304" pitchFamily="18" charset="0"/>
              </a:rPr>
              <a:t>Түпнұсқа:</a:t>
            </a:r>
          </a:p>
          <a:p>
            <a:pPr algn="ctr"/>
            <a:r>
              <a:rPr lang="kk-KZ" sz="2000" dirty="0">
                <a:latin typeface="Times New Roman" panose="02020603050405020304" pitchFamily="18" charset="0"/>
                <a:cs typeface="Times New Roman" panose="02020603050405020304" pitchFamily="18" charset="0"/>
              </a:rPr>
              <a:t>Ресей халқы-146 877 088 тұрақты тұрғын. Осы көрсеткіш бойынша мемлекет әлемдегі халық саны бойынша тоғызыншы орында тұр.</a:t>
            </a:r>
            <a:endParaRPr lang="ru-KZ" sz="2000" dirty="0">
              <a:latin typeface="Times New Roman" panose="02020603050405020304" pitchFamily="18" charset="0"/>
              <a:cs typeface="Times New Roman" panose="02020603050405020304" pitchFamily="18" charset="0"/>
            </a:endParaRPr>
          </a:p>
        </p:txBody>
      </p:sp>
      <p:sp>
        <p:nvSpPr>
          <p:cNvPr id="9" name="Прямоугольник 8">
            <a:extLst>
              <a:ext uri="{FF2B5EF4-FFF2-40B4-BE49-F238E27FC236}">
                <a16:creationId xmlns:a16="http://schemas.microsoft.com/office/drawing/2014/main" id="{85BEE1C1-2409-4D4D-AF02-ABDA157CA26C}"/>
              </a:ext>
            </a:extLst>
          </p:cNvPr>
          <p:cNvSpPr/>
          <p:nvPr/>
        </p:nvSpPr>
        <p:spPr>
          <a:xfrm>
            <a:off x="6096000" y="4500855"/>
            <a:ext cx="5021706" cy="21359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k-KZ" sz="2000" dirty="0">
                <a:latin typeface="Times New Roman" panose="02020603050405020304" pitchFamily="18" charset="0"/>
                <a:cs typeface="Times New Roman" panose="02020603050405020304" pitchFamily="18" charset="0"/>
              </a:rPr>
              <a:t>Өзгерген мәтін:</a:t>
            </a:r>
          </a:p>
          <a:p>
            <a:pPr algn="ctr"/>
            <a:r>
              <a:rPr lang="kk-KZ" sz="2000" dirty="0">
                <a:latin typeface="Times New Roman" panose="02020603050405020304" pitchFamily="18" charset="0"/>
                <a:cs typeface="Times New Roman" panose="02020603050405020304" pitchFamily="18" charset="0"/>
              </a:rPr>
              <a:t>Ресей Федерациясының халқы елде тұрақты болатын 146 мил-ден астам тұрғындары бар. Бұл көрсеткіш Ресейді әлемнің халық тығыз қоныстанған он елінің қатарына қосты.</a:t>
            </a:r>
            <a:endParaRPr lang="ru-KZ"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54226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rgbClr val="CCFF33"/>
        </a:solidFill>
        <a:effectLst/>
      </p:bgPr>
    </p:bg>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193177C9-FC0E-414C-AFBA-1B64647450F6}"/>
              </a:ext>
            </a:extLst>
          </p:cNvPr>
          <p:cNvSpPr>
            <a:spLocks noGrp="1"/>
          </p:cNvSpPr>
          <p:nvPr>
            <p:ph type="sldNum" sz="quarter" idx="14"/>
          </p:nvPr>
        </p:nvSpPr>
        <p:spPr/>
        <p:txBody>
          <a:bodyPr/>
          <a:lstStyle/>
          <a:p>
            <a:pPr rtl="0"/>
            <a:fld id="{058DB212-BFA2-403F-85EF-DFD3FF6D973A}" type="slidenum">
              <a:rPr lang="ru-RU" noProof="0" smtClean="0"/>
              <a:pPr rtl="0"/>
              <a:t>15</a:t>
            </a:fld>
            <a:endParaRPr lang="ru-RU" noProof="0"/>
          </a:p>
        </p:txBody>
      </p:sp>
      <p:sp>
        <p:nvSpPr>
          <p:cNvPr id="4" name="Заголовок 3">
            <a:extLst>
              <a:ext uri="{FF2B5EF4-FFF2-40B4-BE49-F238E27FC236}">
                <a16:creationId xmlns:a16="http://schemas.microsoft.com/office/drawing/2014/main" id="{43513588-B8AE-42A8-B359-194DEC601F02}"/>
              </a:ext>
            </a:extLst>
          </p:cNvPr>
          <p:cNvSpPr>
            <a:spLocks noGrp="1"/>
          </p:cNvSpPr>
          <p:nvPr>
            <p:ph type="ctrTitle"/>
          </p:nvPr>
        </p:nvSpPr>
        <p:spPr>
          <a:xfrm>
            <a:off x="561966" y="1288805"/>
            <a:ext cx="10763268" cy="1900352"/>
          </a:xfrm>
        </p:spPr>
        <p:txBody>
          <a:bodyPr/>
          <a:lstStyle/>
          <a:p>
            <a:r>
              <a:rPr lang="kk-KZ" sz="2400" b="1" dirty="0">
                <a:solidFill>
                  <a:schemeClr val="tx1"/>
                </a:solidFill>
                <a:latin typeface="Times New Roman" panose="02020603050405020304" pitchFamily="18" charset="0"/>
                <a:cs typeface="Times New Roman" panose="02020603050405020304" pitchFamily="18" charset="0"/>
              </a:rPr>
              <a:t>14.Терең рерайт.</a:t>
            </a:r>
            <a:br>
              <a:rPr lang="kk-KZ" sz="2400" dirty="0">
                <a:solidFill>
                  <a:schemeClr val="tx1"/>
                </a:solidFill>
                <a:latin typeface="Times New Roman" panose="02020603050405020304" pitchFamily="18" charset="0"/>
                <a:cs typeface="Times New Roman" panose="02020603050405020304" pitchFamily="18" charset="0"/>
              </a:rPr>
            </a:br>
            <a:r>
              <a:rPr lang="kk-KZ" sz="2400" dirty="0">
                <a:solidFill>
                  <a:schemeClr val="tx1"/>
                </a:solidFill>
                <a:latin typeface="Times New Roman" panose="02020603050405020304" pitchFamily="18" charset="0"/>
                <a:cs typeface="Times New Roman" panose="02020603050405020304" pitchFamily="18" charset="0"/>
              </a:rPr>
              <a:t>Бұл мәтіндік файлдың өзіндік ерекшелігін арттырудың ең қарапайым және танымал әдісі. Ол қанағаттанарлықсыз фрагменттерді қайта өңдеу болып табылады.  Қызықты тұлғалар үшін бұл өте қызықты дүние. Мысалы:</a:t>
            </a:r>
            <a:endParaRPr lang="ru-KZ" sz="2400" dirty="0">
              <a:solidFill>
                <a:schemeClr val="tx1"/>
              </a:solidFill>
              <a:latin typeface="Times New Roman" panose="02020603050405020304" pitchFamily="18" charset="0"/>
              <a:cs typeface="Times New Roman" panose="02020603050405020304" pitchFamily="18" charset="0"/>
            </a:endParaRPr>
          </a:p>
        </p:txBody>
      </p:sp>
      <p:sp>
        <p:nvSpPr>
          <p:cNvPr id="5" name="Подзаголовок 4">
            <a:extLst>
              <a:ext uri="{FF2B5EF4-FFF2-40B4-BE49-F238E27FC236}">
                <a16:creationId xmlns:a16="http://schemas.microsoft.com/office/drawing/2014/main" id="{5B729307-0145-4274-86B4-CE3E9794D27A}"/>
              </a:ext>
            </a:extLst>
          </p:cNvPr>
          <p:cNvSpPr>
            <a:spLocks noGrp="1"/>
          </p:cNvSpPr>
          <p:nvPr>
            <p:ph type="subTitle" idx="1"/>
          </p:nvPr>
        </p:nvSpPr>
        <p:spPr>
          <a:xfrm>
            <a:off x="2083633" y="352370"/>
            <a:ext cx="7719934" cy="722312"/>
          </a:xfrm>
        </p:spPr>
        <p:txBody>
          <a:bodyPr/>
          <a:lstStyle/>
          <a:p>
            <a:r>
              <a:rPr lang="kk-KZ" sz="4800" dirty="0">
                <a:solidFill>
                  <a:schemeClr val="accent2"/>
                </a:solidFill>
                <a:latin typeface="Times New Roman" panose="02020603050405020304" pitchFamily="18" charset="0"/>
                <a:cs typeface="Times New Roman" panose="02020603050405020304" pitchFamily="18" charset="0"/>
              </a:rPr>
              <a:t>Антиплагиаттан қалай өтеміз?</a:t>
            </a:r>
            <a:endParaRPr lang="ru-KZ" sz="4800" dirty="0">
              <a:solidFill>
                <a:schemeClr val="accent2"/>
              </a:solidFill>
              <a:latin typeface="Times New Roman" panose="02020603050405020304" pitchFamily="18" charset="0"/>
              <a:cs typeface="Times New Roman" panose="02020603050405020304" pitchFamily="18" charset="0"/>
            </a:endParaRPr>
          </a:p>
        </p:txBody>
      </p:sp>
      <p:sp>
        <p:nvSpPr>
          <p:cNvPr id="6" name="Прямоугольник 5">
            <a:extLst>
              <a:ext uri="{FF2B5EF4-FFF2-40B4-BE49-F238E27FC236}">
                <a16:creationId xmlns:a16="http://schemas.microsoft.com/office/drawing/2014/main" id="{89EAFCAC-D0FC-4CA9-A7C8-789D474AD249}"/>
              </a:ext>
            </a:extLst>
          </p:cNvPr>
          <p:cNvSpPr/>
          <p:nvPr/>
        </p:nvSpPr>
        <p:spPr>
          <a:xfrm>
            <a:off x="561966" y="3668844"/>
            <a:ext cx="4204906" cy="2308324"/>
          </a:xfrm>
          <a:prstGeom prst="rect">
            <a:avLst/>
          </a:prstGeom>
        </p:spPr>
        <p:txBody>
          <a:bodyPr wrap="square">
            <a:spAutoFit/>
          </a:bodyPr>
          <a:lstStyle/>
          <a:p>
            <a:r>
              <a:rPr lang="kk-KZ" sz="2400" dirty="0">
                <a:latin typeface="Times New Roman" panose="02020603050405020304" pitchFamily="18" charset="0"/>
                <a:cs typeface="Times New Roman" panose="02020603050405020304" pitchFamily="18" charset="0"/>
              </a:rPr>
              <a:t>Бастапқы абзац: </a:t>
            </a:r>
          </a:p>
          <a:p>
            <a:r>
              <a:rPr lang="kk-KZ" sz="2400" dirty="0">
                <a:latin typeface="Times New Roman" panose="02020603050405020304" pitchFamily="18" charset="0"/>
                <a:cs typeface="Times New Roman" panose="02020603050405020304" pitchFamily="18" charset="0"/>
              </a:rPr>
              <a:t>Тіпті жоғары дамыған ел тұрақты экономикамен мақтана алмайды. Оның көрсеткіштері тұрақты қозғалыста. </a:t>
            </a:r>
            <a:endParaRPr lang="ru-KZ" sz="2400" dirty="0">
              <a:latin typeface="Times New Roman" panose="02020603050405020304" pitchFamily="18" charset="0"/>
              <a:cs typeface="Times New Roman" panose="02020603050405020304" pitchFamily="18" charset="0"/>
            </a:endParaRPr>
          </a:p>
        </p:txBody>
      </p:sp>
      <p:sp>
        <p:nvSpPr>
          <p:cNvPr id="7" name="Прямоугольник 6">
            <a:extLst>
              <a:ext uri="{FF2B5EF4-FFF2-40B4-BE49-F238E27FC236}">
                <a16:creationId xmlns:a16="http://schemas.microsoft.com/office/drawing/2014/main" id="{A65F3C23-422B-4D4C-998B-07982BB948FD}"/>
              </a:ext>
            </a:extLst>
          </p:cNvPr>
          <p:cNvSpPr/>
          <p:nvPr/>
        </p:nvSpPr>
        <p:spPr>
          <a:xfrm>
            <a:off x="5229234" y="3668844"/>
            <a:ext cx="6096000" cy="1569660"/>
          </a:xfrm>
          <a:prstGeom prst="rect">
            <a:avLst/>
          </a:prstGeom>
        </p:spPr>
        <p:txBody>
          <a:bodyPr>
            <a:spAutoFit/>
          </a:bodyPr>
          <a:lstStyle/>
          <a:p>
            <a:r>
              <a:rPr lang="kk-KZ" sz="2400" dirty="0">
                <a:latin typeface="Times New Roman" panose="02020603050405020304" pitchFamily="18" charset="0"/>
                <a:cs typeface="Times New Roman" panose="02020603050405020304" pitchFamily="18" charset="0"/>
              </a:rPr>
              <a:t>Бастапқы вариация: </a:t>
            </a:r>
          </a:p>
          <a:p>
            <a:r>
              <a:rPr lang="kk-KZ" sz="2400" dirty="0">
                <a:latin typeface="Times New Roman" panose="02020603050405020304" pitchFamily="18" charset="0"/>
                <a:cs typeface="Times New Roman" panose="02020603050405020304" pitchFamily="18" charset="0"/>
              </a:rPr>
              <a:t>Экономиканы статикалық институт деп атауға болмайды. Оның негізгі тармақтары күн сайын өз көрсеткіштерін өзгертеді. </a:t>
            </a:r>
            <a:endParaRPr lang="ru-KZ"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6949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CCFF33"/>
        </a:solidFill>
        <a:effectLst/>
      </p:bgPr>
    </p:bg>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92860B11-5FBA-4F26-8F67-9FA51A9B8084}"/>
              </a:ext>
            </a:extLst>
          </p:cNvPr>
          <p:cNvSpPr>
            <a:spLocks noGrp="1"/>
          </p:cNvSpPr>
          <p:nvPr>
            <p:ph type="sldNum" sz="quarter" idx="14"/>
          </p:nvPr>
        </p:nvSpPr>
        <p:spPr/>
        <p:txBody>
          <a:bodyPr/>
          <a:lstStyle/>
          <a:p>
            <a:pPr rtl="0"/>
            <a:fld id="{058DB212-BFA2-403F-85EF-DFD3FF6D973A}" type="slidenum">
              <a:rPr lang="ru-RU" noProof="0" smtClean="0"/>
              <a:pPr rtl="0"/>
              <a:t>16</a:t>
            </a:fld>
            <a:endParaRPr lang="ru-RU" noProof="0"/>
          </a:p>
        </p:txBody>
      </p:sp>
      <p:sp>
        <p:nvSpPr>
          <p:cNvPr id="4" name="Заголовок 3">
            <a:extLst>
              <a:ext uri="{FF2B5EF4-FFF2-40B4-BE49-F238E27FC236}">
                <a16:creationId xmlns:a16="http://schemas.microsoft.com/office/drawing/2014/main" id="{730EC713-9C42-4B3E-AC46-6792C1CB2882}"/>
              </a:ext>
            </a:extLst>
          </p:cNvPr>
          <p:cNvSpPr>
            <a:spLocks noGrp="1"/>
          </p:cNvSpPr>
          <p:nvPr>
            <p:ph type="ctrTitle"/>
          </p:nvPr>
        </p:nvSpPr>
        <p:spPr>
          <a:xfrm>
            <a:off x="1768839" y="517431"/>
            <a:ext cx="8289559" cy="921626"/>
          </a:xfrm>
        </p:spPr>
        <p:txBody>
          <a:bodyPr/>
          <a:lstStyle/>
          <a:p>
            <a:r>
              <a:rPr lang="kk-KZ" dirty="0">
                <a:solidFill>
                  <a:schemeClr val="accent2"/>
                </a:solidFill>
                <a:latin typeface="Times New Roman" panose="02020603050405020304" pitchFamily="18" charset="0"/>
                <a:cs typeface="Times New Roman" panose="02020603050405020304" pitchFamily="18" charset="0"/>
              </a:rPr>
              <a:t>Антиплагиаттан қалай өтеміз?</a:t>
            </a:r>
            <a:endParaRPr lang="ru-KZ" dirty="0">
              <a:solidFill>
                <a:schemeClr val="accent2"/>
              </a:solidFill>
              <a:latin typeface="Times New Roman" panose="02020603050405020304" pitchFamily="18" charset="0"/>
              <a:cs typeface="Times New Roman" panose="02020603050405020304" pitchFamily="18" charset="0"/>
            </a:endParaRPr>
          </a:p>
        </p:txBody>
      </p:sp>
      <p:sp>
        <p:nvSpPr>
          <p:cNvPr id="5" name="Подзаголовок 4">
            <a:extLst>
              <a:ext uri="{FF2B5EF4-FFF2-40B4-BE49-F238E27FC236}">
                <a16:creationId xmlns:a16="http://schemas.microsoft.com/office/drawing/2014/main" id="{55F50259-B9A3-408F-8541-7CAEBF36DFBF}"/>
              </a:ext>
            </a:extLst>
          </p:cNvPr>
          <p:cNvSpPr>
            <a:spLocks noGrp="1"/>
          </p:cNvSpPr>
          <p:nvPr>
            <p:ph type="subTitle" idx="1"/>
          </p:nvPr>
        </p:nvSpPr>
        <p:spPr>
          <a:xfrm>
            <a:off x="666059" y="1986568"/>
            <a:ext cx="10859882" cy="722312"/>
          </a:xfrm>
        </p:spPr>
        <p:txBody>
          <a:bodyPr/>
          <a:lstStyle/>
          <a:p>
            <a:r>
              <a:rPr lang="kk-KZ" sz="2400" b="1" dirty="0">
                <a:solidFill>
                  <a:schemeClr val="tx1"/>
                </a:solidFill>
                <a:latin typeface="Times New Roman" panose="02020603050405020304" pitchFamily="18" charset="0"/>
                <a:cs typeface="Times New Roman" panose="02020603050405020304" pitchFamily="18" charset="0"/>
              </a:rPr>
              <a:t>15.Қайталауларды түрлендіру – яғни жиі кездесетін және қайталанатын сөздерді бір мағынаға немесе синонимдерге ауыстыру.</a:t>
            </a:r>
          </a:p>
          <a:p>
            <a:r>
              <a:rPr lang="kk-KZ" sz="2400" dirty="0">
                <a:solidFill>
                  <a:schemeClr val="tx1"/>
                </a:solidFill>
                <a:latin typeface="Times New Roman" panose="02020603050405020304" pitchFamily="18" charset="0"/>
                <a:cs typeface="Times New Roman" panose="02020603050405020304" pitchFamily="18" charset="0"/>
              </a:rPr>
              <a:t>Мысалы:</a:t>
            </a:r>
          </a:p>
          <a:p>
            <a:r>
              <a:rPr lang="kk-KZ" sz="2400" dirty="0">
                <a:solidFill>
                  <a:schemeClr val="tx1"/>
                </a:solidFill>
                <a:latin typeface="Times New Roman" panose="02020603050405020304" pitchFamily="18" charset="0"/>
                <a:cs typeface="Times New Roman" panose="02020603050405020304" pitchFamily="18" charset="0"/>
              </a:rPr>
              <a:t>Зерттеу институты-(Бұдан кейінгі жерлерде ЗИ)</a:t>
            </a:r>
          </a:p>
          <a:p>
            <a:r>
              <a:rPr lang="kk-KZ" sz="2400" b="1" dirty="0">
                <a:solidFill>
                  <a:schemeClr val="tx1"/>
                </a:solidFill>
                <a:latin typeface="Times New Roman" panose="02020603050405020304" pitchFamily="18" charset="0"/>
                <a:cs typeface="Times New Roman" panose="02020603050405020304" pitchFamily="18" charset="0"/>
              </a:rPr>
              <a:t>16.Кестелер мен формулаларды суреттер ретінде салыңыз </a:t>
            </a:r>
            <a:r>
              <a:rPr lang="kk-KZ" sz="2400" dirty="0">
                <a:solidFill>
                  <a:schemeClr val="tx1"/>
                </a:solidFill>
                <a:latin typeface="Times New Roman" panose="02020603050405020304" pitchFamily="18" charset="0"/>
                <a:cs typeface="Times New Roman" panose="02020603050405020304" pitchFamily="18" charset="0"/>
              </a:rPr>
              <a:t>(мысалы, скриншоттарды жасаңыз).</a:t>
            </a:r>
          </a:p>
          <a:p>
            <a:r>
              <a:rPr lang="kk-KZ" sz="2400" b="1" dirty="0">
                <a:solidFill>
                  <a:schemeClr val="tx1"/>
                </a:solidFill>
                <a:latin typeface="Times New Roman" panose="02020603050405020304" pitchFamily="18" charset="0"/>
                <a:cs typeface="Times New Roman" panose="02020603050405020304" pitchFamily="18" charset="0"/>
              </a:rPr>
              <a:t>17.Мәтінді өз сөздерімен қайта жазу</a:t>
            </a:r>
          </a:p>
          <a:p>
            <a:r>
              <a:rPr lang="kk-KZ" sz="2400" dirty="0">
                <a:solidFill>
                  <a:schemeClr val="tx1"/>
                </a:solidFill>
                <a:latin typeface="Times New Roman" panose="02020603050405020304" pitchFamily="18" charset="0"/>
                <a:cs typeface="Times New Roman" panose="02020603050405020304" pitchFamily="18" charset="0"/>
              </a:rPr>
              <a:t>Мәтінді теңдестірудің тағы бір адал жолы. Біз басқаның мақаласын оқимыз және оны өз сөзімізбен, біздің көзқарасымыз бойынша қажетсіз бөлшектерді түсіріп, негізгі тезистерді бөліп көрсетуге тырысамыз. Бұл жағдайда тәсілдің пәрменділігі автордың сөздік қорымен және оның Ақпаратты өңдеу шеберлігімен шектеледі.</a:t>
            </a:r>
            <a:endParaRPr lang="ru-KZ"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2504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CCFF33"/>
        </a:solidFill>
        <a:effectLst/>
      </p:bgPr>
    </p:bg>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F8C7BF44-DEFD-48FA-AEDD-B64F6FC8FD42}"/>
              </a:ext>
            </a:extLst>
          </p:cNvPr>
          <p:cNvSpPr>
            <a:spLocks noGrp="1"/>
          </p:cNvSpPr>
          <p:nvPr>
            <p:ph type="sldNum" sz="quarter" idx="14"/>
          </p:nvPr>
        </p:nvSpPr>
        <p:spPr/>
        <p:txBody>
          <a:bodyPr/>
          <a:lstStyle/>
          <a:p>
            <a:pPr rtl="0"/>
            <a:fld id="{058DB212-BFA2-403F-85EF-DFD3FF6D973A}" type="slidenum">
              <a:rPr lang="ru-RU" noProof="0" smtClean="0"/>
              <a:pPr rtl="0"/>
              <a:t>17</a:t>
            </a:fld>
            <a:endParaRPr lang="ru-RU" noProof="0"/>
          </a:p>
        </p:txBody>
      </p:sp>
      <p:sp>
        <p:nvSpPr>
          <p:cNvPr id="4" name="Заголовок 3">
            <a:extLst>
              <a:ext uri="{FF2B5EF4-FFF2-40B4-BE49-F238E27FC236}">
                <a16:creationId xmlns:a16="http://schemas.microsoft.com/office/drawing/2014/main" id="{FA2EB60B-0AF7-43E3-AC4D-C63CEF8A013E}"/>
              </a:ext>
            </a:extLst>
          </p:cNvPr>
          <p:cNvSpPr>
            <a:spLocks noGrp="1"/>
          </p:cNvSpPr>
          <p:nvPr>
            <p:ph type="ctrTitle"/>
          </p:nvPr>
        </p:nvSpPr>
        <p:spPr>
          <a:xfrm>
            <a:off x="2003685" y="509666"/>
            <a:ext cx="8184629" cy="856061"/>
          </a:xfrm>
        </p:spPr>
        <p:txBody>
          <a:bodyPr/>
          <a:lstStyle/>
          <a:p>
            <a:r>
              <a:rPr lang="kk-KZ" dirty="0">
                <a:solidFill>
                  <a:schemeClr val="accent2"/>
                </a:solidFill>
                <a:latin typeface="Times New Roman" panose="02020603050405020304" pitchFamily="18" charset="0"/>
                <a:cs typeface="Times New Roman" panose="02020603050405020304" pitchFamily="18" charset="0"/>
              </a:rPr>
              <a:t>Антиплагиаттан қалай өтеміз?</a:t>
            </a:r>
            <a:endParaRPr lang="ru-KZ" dirty="0">
              <a:solidFill>
                <a:schemeClr val="accent2"/>
              </a:solidFill>
              <a:latin typeface="Times New Roman" panose="02020603050405020304" pitchFamily="18" charset="0"/>
              <a:cs typeface="Times New Roman" panose="02020603050405020304" pitchFamily="18" charset="0"/>
            </a:endParaRPr>
          </a:p>
        </p:txBody>
      </p:sp>
      <p:sp>
        <p:nvSpPr>
          <p:cNvPr id="5" name="Подзаголовок 4">
            <a:extLst>
              <a:ext uri="{FF2B5EF4-FFF2-40B4-BE49-F238E27FC236}">
                <a16:creationId xmlns:a16="http://schemas.microsoft.com/office/drawing/2014/main" id="{1CF5CA8C-2517-48D0-B617-1DC03BAE86FC}"/>
              </a:ext>
            </a:extLst>
          </p:cNvPr>
          <p:cNvSpPr>
            <a:spLocks noGrp="1"/>
          </p:cNvSpPr>
          <p:nvPr>
            <p:ph type="subTitle" idx="1"/>
          </p:nvPr>
        </p:nvSpPr>
        <p:spPr>
          <a:xfrm>
            <a:off x="387737" y="2551734"/>
            <a:ext cx="5938111" cy="2512430"/>
          </a:xfrm>
        </p:spPr>
        <p:txBody>
          <a:bodyPr/>
          <a:lstStyle/>
          <a:p>
            <a:r>
              <a:rPr lang="kk-KZ" sz="2400" b="1" dirty="0">
                <a:solidFill>
                  <a:schemeClr val="tx1"/>
                </a:solidFill>
                <a:latin typeface="Times New Roman" panose="02020603050405020304" pitchFamily="18" charset="0"/>
                <a:cs typeface="Times New Roman" panose="02020603050405020304" pitchFamily="18" charset="0"/>
              </a:rPr>
              <a:t>18.Нүктелерді үтірмен ауыстыру және керісінше, бос орын орнына нүктелер және т. б.</a:t>
            </a:r>
            <a:endParaRPr lang="kk-KZ" sz="2400" dirty="0">
              <a:solidFill>
                <a:schemeClr val="tx1"/>
              </a:solidFill>
              <a:latin typeface="Times New Roman" panose="02020603050405020304" pitchFamily="18" charset="0"/>
              <a:cs typeface="Times New Roman" panose="02020603050405020304" pitchFamily="18" charset="0"/>
            </a:endParaRPr>
          </a:p>
          <a:p>
            <a:r>
              <a:rPr lang="kk-KZ" sz="2400" dirty="0">
                <a:solidFill>
                  <a:schemeClr val="tx1"/>
                </a:solidFill>
                <a:latin typeface="Times New Roman" panose="02020603050405020304" pitchFamily="18" charset="0"/>
                <a:cs typeface="Times New Roman" panose="02020603050405020304" pitchFamily="18" charset="0"/>
              </a:rPr>
              <a:t>Тыныс белгілерінің көмегімен бірегейлікті тексеру бағдарламасын шатастыруға тырысқанмен, ешнәрсе алып келмейді.</a:t>
            </a:r>
            <a:endParaRPr lang="ru-KZ" sz="2400" dirty="0">
              <a:solidFill>
                <a:schemeClr val="tx1"/>
              </a:solidFill>
              <a:latin typeface="Times New Roman" panose="02020603050405020304" pitchFamily="18" charset="0"/>
              <a:cs typeface="Times New Roman" panose="02020603050405020304" pitchFamily="18" charset="0"/>
            </a:endParaRPr>
          </a:p>
        </p:txBody>
      </p:sp>
      <p:pic>
        <p:nvPicPr>
          <p:cNvPr id="6" name="Рисунок 5">
            <a:extLst>
              <a:ext uri="{FF2B5EF4-FFF2-40B4-BE49-F238E27FC236}">
                <a16:creationId xmlns:a16="http://schemas.microsoft.com/office/drawing/2014/main" id="{0D7E4264-D6F0-43B4-B983-BFA1E75881AB}"/>
              </a:ext>
            </a:extLst>
          </p:cNvPr>
          <p:cNvPicPr>
            <a:picLocks noChangeAspect="1"/>
          </p:cNvPicPr>
          <p:nvPr/>
        </p:nvPicPr>
        <p:blipFill>
          <a:blip r:embed="rId2"/>
          <a:stretch>
            <a:fillRect/>
          </a:stretch>
        </p:blipFill>
        <p:spPr>
          <a:xfrm>
            <a:off x="6745574" y="1793835"/>
            <a:ext cx="5058689" cy="3872447"/>
          </a:xfrm>
          <a:prstGeom prst="rect">
            <a:avLst/>
          </a:prstGeom>
        </p:spPr>
      </p:pic>
    </p:spTree>
    <p:extLst>
      <p:ext uri="{BB962C8B-B14F-4D97-AF65-F5344CB8AC3E}">
        <p14:creationId xmlns:p14="http://schemas.microsoft.com/office/powerpoint/2010/main" val="1328747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rgbClr val="CCFF33"/>
        </a:solidFill>
        <a:effectLst/>
      </p:bgPr>
    </p:bg>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08FC064C-7FB6-48CC-95E2-9C3CDF18AFC9}"/>
              </a:ext>
            </a:extLst>
          </p:cNvPr>
          <p:cNvSpPr>
            <a:spLocks noGrp="1"/>
          </p:cNvSpPr>
          <p:nvPr>
            <p:ph type="sldNum" sz="quarter" idx="14"/>
          </p:nvPr>
        </p:nvSpPr>
        <p:spPr/>
        <p:txBody>
          <a:bodyPr/>
          <a:lstStyle/>
          <a:p>
            <a:pPr rtl="0"/>
            <a:fld id="{058DB212-BFA2-403F-85EF-DFD3FF6D973A}" type="slidenum">
              <a:rPr lang="ru-RU" noProof="0" smtClean="0"/>
              <a:pPr rtl="0"/>
              <a:t>18</a:t>
            </a:fld>
            <a:endParaRPr lang="ru-RU" noProof="0"/>
          </a:p>
        </p:txBody>
      </p:sp>
      <p:sp>
        <p:nvSpPr>
          <p:cNvPr id="4" name="Заголовок 3">
            <a:extLst>
              <a:ext uri="{FF2B5EF4-FFF2-40B4-BE49-F238E27FC236}">
                <a16:creationId xmlns:a16="http://schemas.microsoft.com/office/drawing/2014/main" id="{2451B499-0028-48EC-84C9-99DC8BC7B514}"/>
              </a:ext>
            </a:extLst>
          </p:cNvPr>
          <p:cNvSpPr>
            <a:spLocks noGrp="1"/>
          </p:cNvSpPr>
          <p:nvPr>
            <p:ph type="ctrTitle"/>
          </p:nvPr>
        </p:nvSpPr>
        <p:spPr>
          <a:xfrm>
            <a:off x="2023672" y="239843"/>
            <a:ext cx="8139659" cy="659567"/>
          </a:xfrm>
        </p:spPr>
        <p:txBody>
          <a:bodyPr/>
          <a:lstStyle/>
          <a:p>
            <a:r>
              <a:rPr lang="kk-KZ" dirty="0">
                <a:solidFill>
                  <a:schemeClr val="accent2"/>
                </a:solidFill>
                <a:latin typeface="Times New Roman" panose="02020603050405020304" pitchFamily="18" charset="0"/>
                <a:cs typeface="Times New Roman" panose="02020603050405020304" pitchFamily="18" charset="0"/>
              </a:rPr>
              <a:t>Антиплагиаттан қалай өтеміз?</a:t>
            </a:r>
            <a:endParaRPr lang="ru-KZ" dirty="0">
              <a:solidFill>
                <a:schemeClr val="accent2"/>
              </a:solidFill>
              <a:latin typeface="Times New Roman" panose="02020603050405020304" pitchFamily="18" charset="0"/>
              <a:cs typeface="Times New Roman" panose="02020603050405020304" pitchFamily="18" charset="0"/>
            </a:endParaRPr>
          </a:p>
        </p:txBody>
      </p:sp>
      <p:sp>
        <p:nvSpPr>
          <p:cNvPr id="5" name="Подзаголовок 4">
            <a:extLst>
              <a:ext uri="{FF2B5EF4-FFF2-40B4-BE49-F238E27FC236}">
                <a16:creationId xmlns:a16="http://schemas.microsoft.com/office/drawing/2014/main" id="{77D10A8F-4CF6-4ECD-91ED-70200C24553E}"/>
              </a:ext>
            </a:extLst>
          </p:cNvPr>
          <p:cNvSpPr>
            <a:spLocks noGrp="1"/>
          </p:cNvSpPr>
          <p:nvPr>
            <p:ph type="subTitle" idx="1"/>
          </p:nvPr>
        </p:nvSpPr>
        <p:spPr>
          <a:xfrm>
            <a:off x="359599" y="899410"/>
            <a:ext cx="11234801" cy="5809894"/>
          </a:xfrm>
        </p:spPr>
        <p:txBody>
          <a:bodyPr/>
          <a:lstStyle/>
          <a:p>
            <a:r>
              <a:rPr lang="kk-KZ" sz="2400" b="1" dirty="0">
                <a:solidFill>
                  <a:schemeClr val="tx1"/>
                </a:solidFill>
                <a:latin typeface="Times New Roman" panose="02020603050405020304" pitchFamily="18" charset="0"/>
                <a:cs typeface="Times New Roman" panose="02020603050405020304" pitchFamily="18" charset="0"/>
              </a:rPr>
              <a:t>19.Бірегейлікті арттыру үшін бағдарламаларды пайдалану</a:t>
            </a:r>
          </a:p>
          <a:p>
            <a:r>
              <a:rPr lang="kk-KZ" sz="2400" dirty="0">
                <a:solidFill>
                  <a:schemeClr val="tx1"/>
                </a:solidFill>
                <a:latin typeface="Times New Roman" panose="02020603050405020304" pitchFamily="18" charset="0"/>
                <a:cs typeface="Times New Roman" panose="02020603050405020304" pitchFamily="18" charset="0"/>
              </a:rPr>
              <a:t> Жұмысты қалай жеңілдетуді қаламасаңыз да, материалды әр түрлі бағдарламалар — қарапайым және пәрменді жолдар арқылы тез және жай ғана бірегейлендіруді қаласаңыз, сіз бәрібір таба алмайсыз. Әдетте, бірегейлікті арттыруға болатын бағдарламалар тегін бір ай содан кейін қызмет ақылы. Осындай бағдарламаны компьютерге жүктеу үшін кейбір соманы төлеуге тура келеді. Біз қорытынды-мәтінде 2 мың. араластыру үшін 5 мың көрінбейтін таңбалар қосылады. Бірақ мұндай фокус жұмыс істемейді, материал да түсініксіз болып қалады. Мұндай сервистердің өз жұмысын өзгертпей, кодқа өзгерістер енгізу уәделері тек қана  студенттерден ақша тарту тәсілі.</a:t>
            </a:r>
          </a:p>
          <a:p>
            <a:r>
              <a:rPr lang="kk-KZ" sz="2400" b="1" dirty="0">
                <a:solidFill>
                  <a:schemeClr val="tx1"/>
                </a:solidFill>
                <a:latin typeface="Times New Roman" panose="02020603050405020304" pitchFamily="18" charset="0"/>
                <a:cs typeface="Times New Roman" panose="02020603050405020304" pitchFamily="18" charset="0"/>
              </a:rPr>
              <a:t>20.Шетелдік көздерден аудару</a:t>
            </a:r>
          </a:p>
          <a:p>
            <a:r>
              <a:rPr lang="kk-KZ" sz="2400" dirty="0">
                <a:solidFill>
                  <a:schemeClr val="tx1"/>
                </a:solidFill>
                <a:latin typeface="Times New Roman" panose="02020603050405020304" pitchFamily="18" charset="0"/>
                <a:cs typeface="Times New Roman" panose="02020603050405020304" pitchFamily="18" charset="0"/>
              </a:rPr>
              <a:t> Антиплагиат бағдарламалары орыс тілінде сәйкестік іздейді, сондықтан көз ретінде сіздің тақырып бойынша шетелдік дереккөздерді және жұмыстарды орыс тіліне аудару арқылы пайдалануға болады. Жоғары ықтималдықпен, сіз жоғары түпнұсқамен жұмыс аласыз. Ең бастысы, аударма сапалы болуы тиіс, әйтпесе сіздің жұмысыңыз, егер осы мақсаттар үшін автоматты сервистер пайдаланылса, оқылмай қалуы мүмкін. Ол үшін бастапқы мақала жазылған ағылшын немесе кез келген басқа тілдің кем дегенде базалық біліміне ие болу керек. </a:t>
            </a:r>
            <a:r>
              <a:rPr lang="en-US" sz="2400" dirty="0">
                <a:solidFill>
                  <a:schemeClr val="tx1"/>
                </a:solidFill>
                <a:latin typeface="Times New Roman" panose="02020603050405020304" pitchFamily="18" charset="0"/>
                <a:cs typeface="Times New Roman" panose="02020603050405020304" pitchFamily="18" charset="0"/>
              </a:rPr>
              <a:t>Google Translate </a:t>
            </a:r>
            <a:r>
              <a:rPr lang="kk-KZ" sz="2400" dirty="0">
                <a:solidFill>
                  <a:schemeClr val="tx1"/>
                </a:solidFill>
                <a:latin typeface="Times New Roman" panose="02020603050405020304" pitchFamily="18" charset="0"/>
                <a:cs typeface="Times New Roman" panose="02020603050405020304" pitchFamily="18" charset="0"/>
              </a:rPr>
              <a:t>техникалық мәтіндері өте жақсы аударса да, антиплагиаттан өтуге көмектеседі.</a:t>
            </a:r>
            <a:endParaRPr lang="ru-KZ"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79585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CFF33"/>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rtl="0"/>
            <a:r>
              <a:rPr lang="ru-RU" dirty="0">
                <a:solidFill>
                  <a:schemeClr val="tx1"/>
                </a:solidFill>
                <a:latin typeface="Times New Roman" panose="02020603050405020304" pitchFamily="18" charset="0"/>
                <a:cs typeface="Times New Roman" panose="02020603050405020304" pitchFamily="18" charset="0"/>
              </a:rPr>
              <a:t>Антиплагиат не </a:t>
            </a:r>
            <a:r>
              <a:rPr lang="ru-RU" dirty="0" err="1">
                <a:solidFill>
                  <a:schemeClr val="tx1"/>
                </a:solidFill>
                <a:latin typeface="Times New Roman" panose="02020603050405020304" pitchFamily="18" charset="0"/>
                <a:cs typeface="Times New Roman" panose="02020603050405020304" pitchFamily="18" charset="0"/>
              </a:rPr>
              <a:t>үшін</a:t>
            </a:r>
            <a:r>
              <a:rPr lang="ru-RU" dirty="0">
                <a:solidFill>
                  <a:schemeClr val="tx1"/>
                </a:solidFill>
                <a:latin typeface="Times New Roman" panose="02020603050405020304" pitchFamily="18" charset="0"/>
                <a:cs typeface="Times New Roman" panose="02020603050405020304" pitchFamily="18" charset="0"/>
              </a:rPr>
              <a:t> </a:t>
            </a:r>
            <a:r>
              <a:rPr lang="ru-RU" dirty="0" err="1">
                <a:solidFill>
                  <a:schemeClr val="tx1"/>
                </a:solidFill>
                <a:latin typeface="Times New Roman" panose="02020603050405020304" pitchFamily="18" charset="0"/>
                <a:cs typeface="Times New Roman" panose="02020603050405020304" pitchFamily="18" charset="0"/>
              </a:rPr>
              <a:t>қажет</a:t>
            </a:r>
            <a:r>
              <a:rPr lang="ru-RU" dirty="0">
                <a:solidFill>
                  <a:schemeClr val="tx1"/>
                </a:solidFill>
                <a:latin typeface="Times New Roman" panose="02020603050405020304" pitchFamily="18" charset="0"/>
                <a:cs typeface="Times New Roman" panose="02020603050405020304" pitchFamily="18" charset="0"/>
              </a:rPr>
              <a:t>?</a:t>
            </a:r>
          </a:p>
        </p:txBody>
      </p:sp>
      <p:sp>
        <p:nvSpPr>
          <p:cNvPr id="4" name="Объект 3">
            <a:extLst>
              <a:ext uri="{FF2B5EF4-FFF2-40B4-BE49-F238E27FC236}">
                <a16:creationId xmlns:a16="http://schemas.microsoft.com/office/drawing/2014/main" id="{5F0977C3-BD7D-4617-8DF1-56211456D512}"/>
              </a:ext>
            </a:extLst>
          </p:cNvPr>
          <p:cNvSpPr>
            <a:spLocks noGrp="1"/>
          </p:cNvSpPr>
          <p:nvPr>
            <p:ph sz="half" idx="1"/>
          </p:nvPr>
        </p:nvSpPr>
        <p:spPr>
          <a:xfrm>
            <a:off x="360000" y="1204506"/>
            <a:ext cx="6992936" cy="4093388"/>
          </a:xfrm>
        </p:spPr>
        <p:txBody>
          <a:bodyPr rtlCol="0"/>
          <a:lstStyle/>
          <a:p>
            <a:pPr marL="0" indent="0">
              <a:buNone/>
            </a:pPr>
            <a:r>
              <a:rPr lang="ru-RU" sz="2400" dirty="0" err="1">
                <a:solidFill>
                  <a:schemeClr val="tx1"/>
                </a:solidFill>
                <a:latin typeface="Times New Roman" panose="02020603050405020304" pitchFamily="18" charset="0"/>
                <a:cs typeface="Times New Roman" panose="02020603050405020304" pitchFamily="18" charset="0"/>
              </a:rPr>
              <a:t>Бұрын</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кез</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келген</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жұмыстың</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мәтінінің</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сапасын</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іздеу</a:t>
            </a:r>
            <a:r>
              <a:rPr lang="ru-RU" sz="2400" dirty="0">
                <a:solidFill>
                  <a:schemeClr val="tx1"/>
                </a:solidFill>
                <a:latin typeface="Times New Roman" panose="02020603050405020304" pitchFamily="18" charset="0"/>
                <a:cs typeface="Times New Roman" panose="02020603050405020304" pitchFamily="18" charset="0"/>
              </a:rPr>
              <a:t> мен </a:t>
            </a:r>
            <a:r>
              <a:rPr lang="ru-RU" sz="2400" dirty="0" err="1">
                <a:solidFill>
                  <a:schemeClr val="tx1"/>
                </a:solidFill>
                <a:latin typeface="Times New Roman" panose="02020603050405020304" pitchFamily="18" charset="0"/>
                <a:cs typeface="Times New Roman" panose="02020603050405020304" pitchFamily="18" charset="0"/>
              </a:rPr>
              <a:t>бағалауға</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мамандар</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көп</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уақыт</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жоғалтты,ал</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мәтінді</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көшіріп</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алу</a:t>
            </a:r>
            <a:r>
              <a:rPr lang="ru-RU" sz="2400" dirty="0">
                <a:solidFill>
                  <a:schemeClr val="tx1"/>
                </a:solidFill>
                <a:latin typeface="Times New Roman" panose="02020603050405020304" pitchFamily="18" charset="0"/>
                <a:cs typeface="Times New Roman" panose="02020603050405020304" pitchFamily="18" charset="0"/>
              </a:rPr>
              <a:t> мен </a:t>
            </a:r>
            <a:r>
              <a:rPr lang="ru-RU" sz="2400" dirty="0" err="1">
                <a:solidFill>
                  <a:schemeClr val="tx1"/>
                </a:solidFill>
                <a:latin typeface="Times New Roman" panose="02020603050405020304" pitchFamily="18" charset="0"/>
                <a:cs typeface="Times New Roman" panose="02020603050405020304" pitchFamily="18" charset="0"/>
              </a:rPr>
              <a:t>көзін</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іздеу</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белгісіз</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мерзімге</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созылуы</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мүмкін</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еді</a:t>
            </a:r>
            <a:r>
              <a:rPr lang="ru-RU" sz="2400" dirty="0">
                <a:solidFill>
                  <a:schemeClr val="tx1"/>
                </a:solidFill>
                <a:latin typeface="Times New Roman" panose="02020603050405020304" pitchFamily="18" charset="0"/>
                <a:cs typeface="Times New Roman" panose="02020603050405020304" pitchFamily="18" charset="0"/>
              </a:rPr>
              <a:t>."Антиплагиат" </a:t>
            </a:r>
            <a:r>
              <a:rPr lang="ru-RU" sz="2400" dirty="0" err="1">
                <a:solidFill>
                  <a:schemeClr val="tx1"/>
                </a:solidFill>
                <a:latin typeface="Times New Roman" panose="02020603050405020304" pitchFamily="18" charset="0"/>
                <a:cs typeface="Times New Roman" panose="02020603050405020304" pitchFamily="18" charset="0"/>
              </a:rPr>
              <a:t>мәтіндік</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көшіріп</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алуды</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іздеудің</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инновациялық</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жүйесі</a:t>
            </a:r>
            <a:r>
              <a:rPr lang="ru-RU" sz="2400" dirty="0">
                <a:solidFill>
                  <a:schemeClr val="tx1"/>
                </a:solidFill>
                <a:latin typeface="Times New Roman" panose="02020603050405020304" pitchFamily="18" charset="0"/>
                <a:cs typeface="Times New Roman" panose="02020603050405020304" pitchFamily="18" charset="0"/>
              </a:rPr>
              <a:t> осы </a:t>
            </a:r>
            <a:r>
              <a:rPr lang="ru-RU" sz="2400" dirty="0" err="1">
                <a:solidFill>
                  <a:schemeClr val="tx1"/>
                </a:solidFill>
                <a:latin typeface="Times New Roman" panose="02020603050405020304" pitchFamily="18" charset="0"/>
                <a:cs typeface="Times New Roman" panose="02020603050405020304" pitchFamily="18" charset="0"/>
              </a:rPr>
              <a:t>процесті</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айтарлықтай</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жеңілдетеді</a:t>
            </a:r>
            <a:r>
              <a:rPr lang="ru-RU" sz="2400" dirty="0">
                <a:solidFill>
                  <a:schemeClr val="tx1"/>
                </a:solidFill>
                <a:latin typeface="Times New Roman" panose="02020603050405020304" pitchFamily="18" charset="0"/>
                <a:cs typeface="Times New Roman" panose="02020603050405020304" pitchFamily="18" charset="0"/>
              </a:rPr>
              <a:t>. "Антиплагиат" </a:t>
            </a:r>
            <a:r>
              <a:rPr lang="ru-RU" sz="2400" dirty="0" err="1">
                <a:solidFill>
                  <a:schemeClr val="tx1"/>
                </a:solidFill>
                <a:latin typeface="Times New Roman" panose="02020603050405020304" pitchFamily="18" charset="0"/>
                <a:cs typeface="Times New Roman" panose="02020603050405020304" pitchFamily="18" charset="0"/>
              </a:rPr>
              <a:t>жүйесінің</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арқасында</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сіз</a:t>
            </a:r>
            <a:r>
              <a:rPr lang="ru-RU" sz="2400" dirty="0">
                <a:solidFill>
                  <a:schemeClr val="tx1"/>
                </a:solidFill>
                <a:latin typeface="Times New Roman" panose="02020603050405020304" pitchFamily="18" charset="0"/>
                <a:cs typeface="Times New Roman" panose="02020603050405020304" pitchFamily="18" charset="0"/>
              </a:rPr>
              <a:t> тек </a:t>
            </a:r>
            <a:r>
              <a:rPr lang="ru-RU" sz="2400" dirty="0" err="1">
                <a:solidFill>
                  <a:schemeClr val="tx1"/>
                </a:solidFill>
                <a:latin typeface="Times New Roman" panose="02020603050405020304" pitchFamily="18" charset="0"/>
                <a:cs typeface="Times New Roman" panose="02020603050405020304" pitchFamily="18" charset="0"/>
              </a:rPr>
              <a:t>мәтіннің</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сапасын</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ғана</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емес</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дәл</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қандай</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фрагменттердің</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пысықтауды</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қажет</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ететінін</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түсіну</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мүмкіндігіне</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ие</a:t>
            </a:r>
            <a:r>
              <a:rPr lang="ru-RU" sz="2400" dirty="0">
                <a:solidFill>
                  <a:schemeClr val="tx1"/>
                </a:solidFill>
                <a:latin typeface="Times New Roman" panose="02020603050405020304" pitchFamily="18" charset="0"/>
                <a:cs typeface="Times New Roman" panose="02020603050405020304" pitchFamily="18" charset="0"/>
              </a:rPr>
              <a:t> </a:t>
            </a:r>
            <a:r>
              <a:rPr lang="ru-RU" sz="2400" dirty="0" err="1">
                <a:solidFill>
                  <a:schemeClr val="tx1"/>
                </a:solidFill>
                <a:latin typeface="Times New Roman" panose="02020603050405020304" pitchFamily="18" charset="0"/>
                <a:cs typeface="Times New Roman" panose="02020603050405020304" pitchFamily="18" charset="0"/>
              </a:rPr>
              <a:t>боласыз</a:t>
            </a:r>
            <a:r>
              <a:rPr lang="ru-RU" sz="2400" dirty="0">
                <a:solidFill>
                  <a:schemeClr val="tx1"/>
                </a:solidFill>
                <a:latin typeface="Times New Roman" panose="02020603050405020304" pitchFamily="18" charset="0"/>
                <a:cs typeface="Times New Roman" panose="02020603050405020304" pitchFamily="18" charset="0"/>
              </a:rPr>
              <a:t>.</a:t>
            </a:r>
          </a:p>
        </p:txBody>
      </p:sp>
      <p:cxnSp>
        <p:nvCxnSpPr>
          <p:cNvPr id="7" name="Прямая соединительная линия 6">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Рисунок 10" descr="стопка из трех книг на столе">
            <a:extLst>
              <a:ext uri="{FF2B5EF4-FFF2-40B4-BE49-F238E27FC236}">
                <a16:creationId xmlns:a16="http://schemas.microsoft.com/office/drawing/2014/main" id="{460EECBB-989F-48EA-AA88-7967BCA18E2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7804150" y="1"/>
            <a:ext cx="4387850" cy="6679488"/>
          </a:xfrm>
        </p:spPr>
      </p:pic>
      <p:sp>
        <p:nvSpPr>
          <p:cNvPr id="5" name="Номер слайда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ru-RU" smtClean="0"/>
              <a:pPr rtl="0"/>
              <a:t>19</a:t>
            </a:fld>
            <a:endParaRPr lang="ru-RU" dirty="0"/>
          </a:p>
        </p:txBody>
      </p:sp>
    </p:spTree>
    <p:extLst>
      <p:ext uri="{BB962C8B-B14F-4D97-AF65-F5344CB8AC3E}">
        <p14:creationId xmlns:p14="http://schemas.microsoft.com/office/powerpoint/2010/main" val="851971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CCFF33"/>
        </a:solidFill>
        <a:effectLst/>
      </p:bgPr>
    </p:bg>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D65A836F-346F-4099-BC7B-0D8F3B27F395}"/>
              </a:ext>
            </a:extLst>
          </p:cNvPr>
          <p:cNvSpPr>
            <a:spLocks noGrp="1"/>
          </p:cNvSpPr>
          <p:nvPr>
            <p:ph type="ctrTitle"/>
          </p:nvPr>
        </p:nvSpPr>
        <p:spPr>
          <a:xfrm>
            <a:off x="751400" y="880015"/>
            <a:ext cx="5326953" cy="1231283"/>
          </a:xfrm>
        </p:spPr>
        <p:txBody>
          <a:bodyPr rtlCol="0"/>
          <a:lstStyle/>
          <a:p>
            <a:pPr>
              <a:lnSpc>
                <a:spcPts val="4800"/>
              </a:lnSpc>
            </a:pPr>
            <a:r>
              <a:rPr lang="kk-KZ" altLang="ru-KZ" b="1" dirty="0">
                <a:solidFill>
                  <a:srgbClr val="333333"/>
                </a:solidFill>
                <a:latin typeface="Open Sans"/>
              </a:rPr>
              <a:t>Антиплагиат дегеніміз не</a:t>
            </a:r>
            <a:r>
              <a:rPr lang="ru-KZ" altLang="ru-KZ" b="1" dirty="0">
                <a:solidFill>
                  <a:srgbClr val="333333"/>
                </a:solidFill>
                <a:latin typeface="Open Sans"/>
              </a:rPr>
              <a:t>?</a:t>
            </a:r>
            <a:endParaRPr lang="ru-RU" dirty="0"/>
          </a:p>
        </p:txBody>
      </p:sp>
      <p:sp>
        <p:nvSpPr>
          <p:cNvPr id="5" name="Подзаголовок 4">
            <a:extLst>
              <a:ext uri="{FF2B5EF4-FFF2-40B4-BE49-F238E27FC236}">
                <a16:creationId xmlns:a16="http://schemas.microsoft.com/office/drawing/2014/main" id="{1FF39718-6251-4A5A-AAC7-767229317836}"/>
              </a:ext>
            </a:extLst>
          </p:cNvPr>
          <p:cNvSpPr>
            <a:spLocks noGrp="1"/>
          </p:cNvSpPr>
          <p:nvPr>
            <p:ph type="subTitle" idx="1"/>
          </p:nvPr>
        </p:nvSpPr>
        <p:spPr>
          <a:xfrm>
            <a:off x="769048" y="2931146"/>
            <a:ext cx="5326952" cy="1520933"/>
          </a:xfrm>
        </p:spPr>
        <p:txBody>
          <a:bodyPr rtlCol="0"/>
          <a:lstStyle/>
          <a:p>
            <a:r>
              <a:rPr lang="ru-RU" sz="2400" noProof="1">
                <a:solidFill>
                  <a:schemeClr val="tx1"/>
                </a:solidFill>
                <a:latin typeface="Times New Roman" panose="02020603050405020304" pitchFamily="18" charset="0"/>
                <a:cs typeface="Times New Roman" panose="02020603050405020304" pitchFamily="18" charset="0"/>
              </a:rPr>
              <a:t>Антиплагиат-мәтіндік документтерді тексеру арқылы олардың қайдан табылғандығымен қатар авторлық құқықпен  оның  сақталуын қамтамасыз етеді.</a:t>
            </a:r>
          </a:p>
          <a:p>
            <a:pPr rtl="0"/>
            <a:endParaRPr lang="ru-RU" noProof="1"/>
          </a:p>
        </p:txBody>
      </p:sp>
      <p:cxnSp>
        <p:nvCxnSpPr>
          <p:cNvPr id="16" name="Прямая соединительная линия 15">
            <a:extLst>
              <a:ext uri="{FF2B5EF4-FFF2-40B4-BE49-F238E27FC236}">
                <a16:creationId xmlns:a16="http://schemas.microsoft.com/office/drawing/2014/main" id="{B029E30A-660C-4C6A-8C17-E7A3B2E1C4BD}"/>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8" name="Рисунок 17" descr="книги на полке страницами наружу">
            <a:extLst>
              <a:ext uri="{FF2B5EF4-FFF2-40B4-BE49-F238E27FC236}">
                <a16:creationId xmlns:a16="http://schemas.microsoft.com/office/drawing/2014/main" id="{E183FABE-66AB-4434-B5CC-BC7BD9DB75B1}"/>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Номер слайда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rtlCol="0"/>
          <a:lstStyle/>
          <a:p>
            <a:pPr rtl="0"/>
            <a:fld id="{058DB212-BFA2-403F-85EF-DFD3FF6D973A}" type="slidenum">
              <a:rPr lang="ru-RU" smtClean="0"/>
              <a:pPr/>
              <a:t>2</a:t>
            </a:fld>
            <a:endParaRPr lang="ru-RU" dirty="0"/>
          </a:p>
        </p:txBody>
      </p:sp>
    </p:spTree>
    <p:extLst>
      <p:ext uri="{BB962C8B-B14F-4D97-AF65-F5344CB8AC3E}">
        <p14:creationId xmlns:p14="http://schemas.microsoft.com/office/powerpoint/2010/main" val="20130432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rgbClr val="CCFF33"/>
        </a:solidFill>
        <a:effectLst/>
      </p:bgPr>
    </p:bg>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209C8CAF-97DF-4086-B081-EAFD83FAC05C}"/>
              </a:ext>
            </a:extLst>
          </p:cNvPr>
          <p:cNvSpPr>
            <a:spLocks noGrp="1"/>
          </p:cNvSpPr>
          <p:nvPr>
            <p:ph type="ctrTitle"/>
          </p:nvPr>
        </p:nvSpPr>
        <p:spPr>
          <a:xfrm>
            <a:off x="794862" y="3032684"/>
            <a:ext cx="4239475" cy="1547813"/>
          </a:xfrm>
        </p:spPr>
        <p:txBody>
          <a:bodyPr rtlCol="0"/>
          <a:lstStyle/>
          <a:p>
            <a:pPr rtl="0">
              <a:lnSpc>
                <a:spcPts val="4800"/>
              </a:lnSpc>
            </a:pPr>
            <a:r>
              <a:rPr lang="ru-RU" dirty="0"/>
              <a:t>Спасибо за внимание!</a:t>
            </a:r>
          </a:p>
        </p:txBody>
      </p:sp>
      <p:sp>
        <p:nvSpPr>
          <p:cNvPr id="4" name="Текст 3">
            <a:extLst>
              <a:ext uri="{FF2B5EF4-FFF2-40B4-BE49-F238E27FC236}">
                <a16:creationId xmlns:a16="http://schemas.microsoft.com/office/drawing/2014/main" id="{72F23033-2528-4D88-8804-06C90619DF85}"/>
              </a:ext>
            </a:extLst>
          </p:cNvPr>
          <p:cNvSpPr>
            <a:spLocks noGrp="1"/>
          </p:cNvSpPr>
          <p:nvPr>
            <p:ph type="body" sz="quarter" idx="11"/>
          </p:nvPr>
        </p:nvSpPr>
        <p:spPr/>
        <p:txBody>
          <a:bodyPr rtlCol="0"/>
          <a:lstStyle/>
          <a:p>
            <a:pPr rtl="0"/>
            <a:r>
              <a:rPr lang="en-US" noProof="1"/>
              <a:t>AzatAI</a:t>
            </a:r>
            <a:endParaRPr lang="ru-RU" noProof="1"/>
          </a:p>
        </p:txBody>
      </p:sp>
      <p:pic>
        <p:nvPicPr>
          <p:cNvPr id="18" name="Графический объект 17" descr="Значок конверта" title="Значок: электронный адрес докладчика">
            <a:extLst>
              <a:ext uri="{FF2B5EF4-FFF2-40B4-BE49-F238E27FC236}">
                <a16:creationId xmlns:a16="http://schemas.microsoft.com/office/drawing/2014/main" id="{6D49048B-2AA4-42B7-9454-4E76924BCC5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80097" y="5158124"/>
            <a:ext cx="218900" cy="218900"/>
          </a:xfrm>
          <a:prstGeom prst="rect">
            <a:avLst/>
          </a:prstGeom>
        </p:spPr>
      </p:pic>
      <p:sp>
        <p:nvSpPr>
          <p:cNvPr id="5" name="Текст 4">
            <a:extLst>
              <a:ext uri="{FF2B5EF4-FFF2-40B4-BE49-F238E27FC236}">
                <a16:creationId xmlns:a16="http://schemas.microsoft.com/office/drawing/2014/main" id="{136F567F-B255-41F7-B5B6-1BEB6722D476}"/>
              </a:ext>
            </a:extLst>
          </p:cNvPr>
          <p:cNvSpPr>
            <a:spLocks noGrp="1"/>
          </p:cNvSpPr>
          <p:nvPr>
            <p:ph type="body" sz="quarter" idx="12"/>
          </p:nvPr>
        </p:nvSpPr>
        <p:spPr/>
        <p:txBody>
          <a:bodyPr rtlCol="0"/>
          <a:lstStyle/>
          <a:p>
            <a:pPr rtl="0"/>
            <a:r>
              <a:rPr lang="ru-RU" noProof="1"/>
              <a:t>ivan@bellowscollege.com</a:t>
            </a:r>
          </a:p>
        </p:txBody>
      </p:sp>
      <p:cxnSp>
        <p:nvCxnSpPr>
          <p:cNvPr id="14" name="Прямая соединительная линия 13">
            <a:extLst>
              <a:ext uri="{FF2B5EF4-FFF2-40B4-BE49-F238E27FC236}">
                <a16:creationId xmlns:a16="http://schemas.microsoft.com/office/drawing/2014/main" id="{61DCE69A-183E-4D92-928A-CEE76B9E5241}"/>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gradFill>
              <a:gsLst>
                <a:gs pos="0">
                  <a:schemeClr val="accent1"/>
                </a:gs>
                <a:gs pos="100000">
                  <a:schemeClr val="accent5"/>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8" name="Рисунок 7" descr="девочка с косичками, поднявшая руку, и школьная доска на заднем фоне">
            <a:extLst>
              <a:ext uri="{FF2B5EF4-FFF2-40B4-BE49-F238E27FC236}">
                <a16:creationId xmlns:a16="http://schemas.microsoft.com/office/drawing/2014/main" id="{A8A29F18-9B4E-4798-8043-A88568C47F1E}"/>
              </a:ext>
            </a:extLst>
          </p:cNvPr>
          <p:cNvPicPr>
            <a:picLocks noGrp="1" noChangeAspect="1"/>
          </p:cNvPicPr>
          <p:nvPr>
            <p:ph type="pic" sz="quarter" idx="14"/>
          </p:nvPr>
        </p:nvPicPr>
        <p:blipFill rotWithShape="1">
          <a:blip r:embed="rId5" cstate="screen">
            <a:extLst>
              <a:ext uri="{28A0092B-C50C-407E-A947-70E740481C1C}">
                <a14:useLocalDpi xmlns:a14="http://schemas.microsoft.com/office/drawing/2010/main"/>
              </a:ext>
            </a:extLst>
          </a:blip>
          <a:srcRect/>
          <a:stretch/>
        </p:blipFill>
        <p:spPr>
          <a:xfrm flipH="1">
            <a:off x="7801097" y="1"/>
            <a:ext cx="4389475" cy="6677644"/>
          </a:xfrm>
        </p:spPr>
      </p:pic>
    </p:spTree>
    <p:extLst>
      <p:ext uri="{BB962C8B-B14F-4D97-AF65-F5344CB8AC3E}">
        <p14:creationId xmlns:p14="http://schemas.microsoft.com/office/powerpoint/2010/main" val="268675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rgbClr val="CCFF33"/>
        </a:solidFill>
        <a:effectLst/>
      </p:bgPr>
    </p:bg>
    <p:spTree>
      <p:nvGrpSpPr>
        <p:cNvPr id="1" name=""/>
        <p:cNvGrpSpPr/>
        <p:nvPr/>
      </p:nvGrpSpPr>
      <p:grpSpPr>
        <a:xfrm>
          <a:off x="0" y="0"/>
          <a:ext cx="0" cy="0"/>
          <a:chOff x="0" y="0"/>
          <a:chExt cx="0" cy="0"/>
        </a:xfrm>
      </p:grpSpPr>
      <p:sp>
        <p:nvSpPr>
          <p:cNvPr id="4" name="Объект 3">
            <a:extLst>
              <a:ext uri="{FF2B5EF4-FFF2-40B4-BE49-F238E27FC236}">
                <a16:creationId xmlns:a16="http://schemas.microsoft.com/office/drawing/2014/main" id="{5F0977C3-BD7D-4617-8DF1-56211456D512}"/>
              </a:ext>
            </a:extLst>
          </p:cNvPr>
          <p:cNvSpPr>
            <a:spLocks noGrp="1"/>
          </p:cNvSpPr>
          <p:nvPr>
            <p:ph sz="half" idx="1"/>
          </p:nvPr>
        </p:nvSpPr>
        <p:spPr>
          <a:xfrm>
            <a:off x="667040" y="2130863"/>
            <a:ext cx="7064239" cy="2596274"/>
          </a:xfrm>
        </p:spPr>
        <p:txBody>
          <a:bodyPr rtlCol="0"/>
          <a:lstStyle/>
          <a:p>
            <a:pPr marL="0" indent="0">
              <a:buNone/>
            </a:pPr>
            <a:r>
              <a:rPr lang="ru-RU" sz="2400" dirty="0">
                <a:latin typeface="Times New Roman" panose="02020603050405020304" pitchFamily="18" charset="0"/>
                <a:cs typeface="Times New Roman" panose="02020603050405020304" pitchFamily="18" charset="0"/>
              </a:rPr>
              <a:t>Антиплагиат </a:t>
            </a:r>
            <a:r>
              <a:rPr lang="ru-RU" sz="2400" dirty="0" err="1">
                <a:latin typeface="Times New Roman" panose="02020603050405020304" pitchFamily="18" charset="0"/>
                <a:cs typeface="Times New Roman" panose="02020603050405020304" pitchFamily="18" charset="0"/>
              </a:rPr>
              <a:t>жүйесі</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мәтінді</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қол</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жетімді</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жалпы</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ақпарат</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көздерінен</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әртүрлі</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көшіріп</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алудың</a:t>
            </a:r>
            <a:r>
              <a:rPr lang="ru-RU" sz="2400" dirty="0">
                <a:latin typeface="Times New Roman" panose="02020603050405020304" pitchFamily="18" charset="0"/>
                <a:cs typeface="Times New Roman" panose="02020603050405020304" pitchFamily="18" charset="0"/>
              </a:rPr>
              <a:t> бар </a:t>
            </a:r>
            <a:r>
              <a:rPr lang="ru-RU" sz="2400" dirty="0" err="1">
                <a:latin typeface="Times New Roman" panose="02020603050405020304" pitchFamily="18" charset="0"/>
                <a:cs typeface="Times New Roman" panose="02020603050405020304" pitchFamily="18" charset="0"/>
              </a:rPr>
              <a:t>болуын</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зерттеуге</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мүмкіндік</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береді</a:t>
            </a:r>
            <a:r>
              <a:rPr lang="ru-RU" sz="2400" dirty="0">
                <a:latin typeface="Times New Roman" panose="02020603050405020304" pitchFamily="18" charset="0"/>
                <a:cs typeface="Times New Roman" panose="02020603050405020304" pitchFamily="18" charset="0"/>
              </a:rPr>
              <a:t>:</a:t>
            </a:r>
          </a:p>
          <a:p>
            <a:pPr marL="0" indent="0">
              <a:buNone/>
            </a:pP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Электронды</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оқулықтартан</a:t>
            </a:r>
            <a:endParaRPr lang="ru-RU" sz="2400" dirty="0">
              <a:latin typeface="Times New Roman" panose="02020603050405020304" pitchFamily="18" charset="0"/>
              <a:cs typeface="Times New Roman" panose="02020603050405020304" pitchFamily="18" charset="0"/>
            </a:endParaRPr>
          </a:p>
          <a:p>
            <a:pPr marL="0" indent="0">
              <a:buNone/>
            </a:pP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Журналдардан</a:t>
            </a:r>
            <a:endParaRPr lang="ru-RU" sz="2400" dirty="0">
              <a:latin typeface="Times New Roman" panose="02020603050405020304" pitchFamily="18" charset="0"/>
              <a:cs typeface="Times New Roman" panose="02020603050405020304" pitchFamily="18" charset="0"/>
            </a:endParaRPr>
          </a:p>
          <a:p>
            <a:pPr marL="0" indent="0">
              <a:buNone/>
            </a:pP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Сайттардан</a:t>
            </a:r>
            <a:endParaRPr lang="ru-RU" sz="2400" dirty="0">
              <a:latin typeface="Times New Roman" panose="02020603050405020304" pitchFamily="18" charset="0"/>
              <a:cs typeface="Times New Roman" panose="02020603050405020304" pitchFamily="18" charset="0"/>
            </a:endParaRPr>
          </a:p>
          <a:p>
            <a:pPr marL="0" indent="0">
              <a:buNone/>
            </a:pPr>
            <a:endParaRPr lang="ru-RU" dirty="0"/>
          </a:p>
        </p:txBody>
      </p:sp>
      <p:pic>
        <p:nvPicPr>
          <p:cNvPr id="37" name="Рисунок 36" descr="крупный план страниц строительных чертежей">
            <a:extLst>
              <a:ext uri="{FF2B5EF4-FFF2-40B4-BE49-F238E27FC236}">
                <a16:creationId xmlns:a16="http://schemas.microsoft.com/office/drawing/2014/main" id="{1AB95479-A4F7-471B-9357-D4668C8CEF29}"/>
              </a:ext>
            </a:extLst>
          </p:cNvPr>
          <p:cNvPicPr>
            <a:picLocks noGrp="1" noChangeAspect="1"/>
          </p:cNvPicPr>
          <p:nvPr>
            <p:ph type="pic" sz="quarter" idx="17"/>
          </p:nvPr>
        </p:nvPicPr>
        <p:blipFill>
          <a:blip r:embed="rId3" cstate="screen">
            <a:extLst>
              <a:ext uri="{28A0092B-C50C-407E-A947-70E740481C1C}">
                <a14:useLocalDpi xmlns:a14="http://schemas.microsoft.com/office/drawing/2010/main"/>
              </a:ext>
            </a:extLst>
          </a:blip>
          <a:srcRect/>
          <a:stretch>
            <a:fillRect/>
          </a:stretch>
        </p:blipFill>
        <p:spPr/>
      </p:pic>
      <p:pic>
        <p:nvPicPr>
          <p:cNvPr id="41" name="Рисунок 40" descr="микроскоп">
            <a:extLst>
              <a:ext uri="{FF2B5EF4-FFF2-40B4-BE49-F238E27FC236}">
                <a16:creationId xmlns:a16="http://schemas.microsoft.com/office/drawing/2014/main" id="{CBDEE79C-C9D6-429E-89F1-D97ECA184C26}"/>
              </a:ext>
            </a:extLst>
          </p:cNvPr>
          <p:cNvPicPr>
            <a:picLocks noGrp="1" noChangeAspect="1"/>
          </p:cNvPicPr>
          <p:nvPr>
            <p:ph type="pic" sz="quarter" idx="19"/>
          </p:nvPr>
        </p:nvPicPr>
        <p:blipFill rotWithShape="1">
          <a:blip r:embed="rId4" cstate="screen">
            <a:extLst>
              <a:ext uri="{28A0092B-C50C-407E-A947-70E740481C1C}">
                <a14:useLocalDpi xmlns:a14="http://schemas.microsoft.com/office/drawing/2010/main"/>
              </a:ext>
            </a:extLst>
          </a:blip>
          <a:srcRect/>
          <a:stretch/>
        </p:blipFill>
        <p:spPr>
          <a:xfrm>
            <a:off x="8127752" y="471129"/>
            <a:ext cx="1800000" cy="1800000"/>
          </a:xfrm>
        </p:spPr>
      </p:pic>
      <p:pic>
        <p:nvPicPr>
          <p:cNvPr id="45" name="Рисунок 44" descr="стакан с карандашами на столе со школьной доской на заднем фоне">
            <a:extLst>
              <a:ext uri="{FF2B5EF4-FFF2-40B4-BE49-F238E27FC236}">
                <a16:creationId xmlns:a16="http://schemas.microsoft.com/office/drawing/2014/main" id="{F549E3AE-1C00-4A91-8F97-0AA9F7DDDB39}"/>
              </a:ext>
            </a:extLst>
          </p:cNvPr>
          <p:cNvPicPr>
            <a:picLocks noGrp="1" noChangeAspect="1"/>
          </p:cNvPicPr>
          <p:nvPr>
            <p:ph type="pic" sz="quarter" idx="20"/>
          </p:nvPr>
        </p:nvPicPr>
        <p:blipFill rotWithShape="1">
          <a:blip r:embed="rId5" cstate="screen">
            <a:extLst>
              <a:ext uri="{28A0092B-C50C-407E-A947-70E740481C1C}">
                <a14:useLocalDpi xmlns:a14="http://schemas.microsoft.com/office/drawing/2010/main"/>
              </a:ext>
            </a:extLst>
          </a:blip>
          <a:srcRect/>
          <a:stretch/>
        </p:blipFill>
        <p:spPr>
          <a:xfrm>
            <a:off x="10057037" y="471129"/>
            <a:ext cx="1800000" cy="1800000"/>
          </a:xfrm>
        </p:spPr>
      </p:pic>
      <p:pic>
        <p:nvPicPr>
          <p:cNvPr id="33" name="Рисунок 32" descr="рука пишет на школьной доске">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6" cstate="screen">
            <a:extLst>
              <a:ext uri="{28A0092B-C50C-407E-A947-70E740481C1C}">
                <a14:useLocalDpi xmlns:a14="http://schemas.microsoft.com/office/drawing/2010/main"/>
              </a:ext>
            </a:extLst>
          </a:blip>
          <a:srcRect/>
          <a:stretch>
            <a:fillRect/>
          </a:stretch>
        </p:blipFill>
        <p:spPr/>
      </p:pic>
      <p:pic>
        <p:nvPicPr>
          <p:cNvPr id="29" name="Рисунок 28" descr="книги на полке страницами наружу">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7" cstate="screen">
            <a:extLst>
              <a:ext uri="{28A0092B-C50C-407E-A947-70E740481C1C}">
                <a14:useLocalDpi xmlns:a14="http://schemas.microsoft.com/office/drawing/2010/main"/>
              </a:ext>
            </a:extLst>
          </a:blip>
          <a:srcRect/>
          <a:stretch>
            <a:fillRect/>
          </a:stretch>
        </p:blipFill>
        <p:spPr/>
      </p:pic>
      <p:pic>
        <p:nvPicPr>
          <p:cNvPr id="25" name="Рисунок 24" descr="человек в скафандре на космическом корабле">
            <a:extLst>
              <a:ext uri="{FF2B5EF4-FFF2-40B4-BE49-F238E27FC236}">
                <a16:creationId xmlns:a16="http://schemas.microsoft.com/office/drawing/2014/main" id="{487E0117-9812-4B62-894B-1DDFACC39D16}"/>
              </a:ext>
            </a:extLst>
          </p:cNvPr>
          <p:cNvPicPr>
            <a:picLocks noGrp="1" noChangeAspect="1"/>
          </p:cNvPicPr>
          <p:nvPr>
            <p:ph type="pic" sz="quarter" idx="18"/>
          </p:nvPr>
        </p:nvPicPr>
        <p:blipFill>
          <a:blip r:embed="rId8" cstate="screen">
            <a:extLst>
              <a:ext uri="{28A0092B-C50C-407E-A947-70E740481C1C}">
                <a14:useLocalDpi xmlns:a14="http://schemas.microsoft.com/office/drawing/2010/main"/>
              </a:ext>
            </a:extLst>
          </a:blip>
          <a:srcRect/>
          <a:stretch>
            <a:fillRect/>
          </a:stretch>
        </p:blipFill>
        <p:spPr/>
      </p:pic>
      <p:sp>
        <p:nvSpPr>
          <p:cNvPr id="6" name="Прямоугольник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ru-RU" sz="1200" dirty="0">
                <a:solidFill>
                  <a:schemeClr val="bg1"/>
                </a:solidFill>
              </a:rPr>
              <a:t>1</a:t>
            </a:r>
          </a:p>
        </p:txBody>
      </p:sp>
      <p:sp>
        <p:nvSpPr>
          <p:cNvPr id="13" name="Прямоугольник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ru-RU" sz="1200" dirty="0">
                <a:solidFill>
                  <a:schemeClr val="bg1"/>
                </a:solidFill>
              </a:rPr>
              <a:t>2</a:t>
            </a:r>
          </a:p>
        </p:txBody>
      </p:sp>
      <p:sp>
        <p:nvSpPr>
          <p:cNvPr id="15" name="Прямоугольник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ru-RU" sz="1200" dirty="0">
                <a:solidFill>
                  <a:schemeClr val="bg1"/>
                </a:solidFill>
              </a:rPr>
              <a:t>3</a:t>
            </a:r>
          </a:p>
        </p:txBody>
      </p:sp>
      <p:sp>
        <p:nvSpPr>
          <p:cNvPr id="17" name="Прямоугольник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ru-RU" sz="1200" dirty="0">
                <a:solidFill>
                  <a:schemeClr val="bg1"/>
                </a:solidFill>
              </a:rPr>
              <a:t>4</a:t>
            </a:r>
          </a:p>
        </p:txBody>
      </p:sp>
      <p:sp>
        <p:nvSpPr>
          <p:cNvPr id="19" name="Прямоугольник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ru-RU" sz="1200" dirty="0">
                <a:solidFill>
                  <a:schemeClr val="bg1"/>
                </a:solidFill>
              </a:rPr>
              <a:t>5</a:t>
            </a:r>
          </a:p>
        </p:txBody>
      </p:sp>
      <p:sp>
        <p:nvSpPr>
          <p:cNvPr id="21" name="Прямоугольник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r>
              <a:rPr lang="ru-RU" sz="1200" dirty="0">
                <a:solidFill>
                  <a:schemeClr val="bg1"/>
                </a:solidFill>
              </a:rPr>
              <a:t>6</a:t>
            </a:r>
          </a:p>
        </p:txBody>
      </p:sp>
      <p:sp>
        <p:nvSpPr>
          <p:cNvPr id="5" name="Номер слайда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rtlCol="0"/>
          <a:lstStyle/>
          <a:p>
            <a:pPr rtl="0"/>
            <a:fld id="{058DB212-BFA2-403F-85EF-DFD3FF6D973A}" type="slidenum">
              <a:rPr lang="ru-RU" smtClean="0"/>
              <a:t>3</a:t>
            </a:fld>
            <a:endParaRPr lang="ru-RU" dirty="0"/>
          </a:p>
        </p:txBody>
      </p:sp>
    </p:spTree>
    <p:extLst>
      <p:ext uri="{BB962C8B-B14F-4D97-AF65-F5344CB8AC3E}">
        <p14:creationId xmlns:p14="http://schemas.microsoft.com/office/powerpoint/2010/main" val="3482574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CCFF33"/>
        </a:solidFill>
        <a:effectLst/>
      </p:bgPr>
    </p:bg>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022AB350-2384-415A-AFB1-4AD1C70511A9}"/>
              </a:ext>
            </a:extLst>
          </p:cNvPr>
          <p:cNvSpPr>
            <a:spLocks noGrp="1"/>
          </p:cNvSpPr>
          <p:nvPr>
            <p:ph type="sldNum" sz="quarter" idx="14"/>
          </p:nvPr>
        </p:nvSpPr>
        <p:spPr/>
        <p:txBody>
          <a:bodyPr/>
          <a:lstStyle/>
          <a:p>
            <a:pPr rtl="0"/>
            <a:fld id="{058DB212-BFA2-403F-85EF-DFD3FF6D973A}" type="slidenum">
              <a:rPr lang="ru-RU" noProof="0" smtClean="0"/>
              <a:pPr rtl="0"/>
              <a:t>4</a:t>
            </a:fld>
            <a:endParaRPr lang="ru-RU" noProof="0"/>
          </a:p>
        </p:txBody>
      </p:sp>
      <p:sp>
        <p:nvSpPr>
          <p:cNvPr id="4" name="Заголовок 3">
            <a:extLst>
              <a:ext uri="{FF2B5EF4-FFF2-40B4-BE49-F238E27FC236}">
                <a16:creationId xmlns:a16="http://schemas.microsoft.com/office/drawing/2014/main" id="{0CE9256F-CFF3-4EAE-AB8F-E1C441F24667}"/>
              </a:ext>
            </a:extLst>
          </p:cNvPr>
          <p:cNvSpPr>
            <a:spLocks noGrp="1"/>
          </p:cNvSpPr>
          <p:nvPr>
            <p:ph type="ctrTitle"/>
          </p:nvPr>
        </p:nvSpPr>
        <p:spPr>
          <a:xfrm>
            <a:off x="1886261" y="222067"/>
            <a:ext cx="8574374" cy="458511"/>
          </a:xfrm>
        </p:spPr>
        <p:txBody>
          <a:bodyPr/>
          <a:lstStyle/>
          <a:p>
            <a:r>
              <a:rPr lang="kk-KZ" sz="3200" b="1" dirty="0">
                <a:solidFill>
                  <a:schemeClr val="tx1"/>
                </a:solidFill>
                <a:latin typeface="Times New Roman" panose="02020603050405020304" pitchFamily="18" charset="0"/>
                <a:cs typeface="Times New Roman" panose="02020603050405020304" pitchFamily="18" charset="0"/>
              </a:rPr>
              <a:t>Антиплагиат жүйесі жұмысының принциптері</a:t>
            </a:r>
            <a:endParaRPr lang="ru-KZ" sz="3200" b="1" dirty="0">
              <a:solidFill>
                <a:schemeClr val="tx1"/>
              </a:solidFill>
              <a:latin typeface="Times New Roman" panose="02020603050405020304" pitchFamily="18" charset="0"/>
              <a:cs typeface="Times New Roman" panose="02020603050405020304" pitchFamily="18" charset="0"/>
            </a:endParaRPr>
          </a:p>
        </p:txBody>
      </p:sp>
      <p:sp>
        <p:nvSpPr>
          <p:cNvPr id="5" name="Подзаголовок 4">
            <a:extLst>
              <a:ext uri="{FF2B5EF4-FFF2-40B4-BE49-F238E27FC236}">
                <a16:creationId xmlns:a16="http://schemas.microsoft.com/office/drawing/2014/main" id="{284B603E-04B2-4DED-A568-A9B181CCB6BA}"/>
              </a:ext>
            </a:extLst>
          </p:cNvPr>
          <p:cNvSpPr>
            <a:spLocks noGrp="1"/>
          </p:cNvSpPr>
          <p:nvPr>
            <p:ph type="subTitle" idx="1"/>
          </p:nvPr>
        </p:nvSpPr>
        <p:spPr>
          <a:xfrm>
            <a:off x="2833139" y="801422"/>
            <a:ext cx="6130977" cy="722312"/>
          </a:xfrm>
        </p:spPr>
        <p:txBody>
          <a:bodyPr/>
          <a:lstStyle/>
          <a:p>
            <a:r>
              <a:rPr lang="kk-KZ" sz="2400" dirty="0">
                <a:solidFill>
                  <a:schemeClr val="tx1"/>
                </a:solidFill>
                <a:latin typeface="Times New Roman" panose="02020603050405020304" pitchFamily="18" charset="0"/>
                <a:cs typeface="Times New Roman" panose="02020603050405020304" pitchFamily="18" charset="0"/>
              </a:rPr>
              <a:t>Көшіріп алу мақсатында пайдалануға болатын барлық жүйелерді үш үлкен классқа бөлуге болады:</a:t>
            </a:r>
            <a:endParaRPr lang="ru-KZ" sz="2400" dirty="0">
              <a:solidFill>
                <a:schemeClr val="tx1"/>
              </a:solidFill>
              <a:latin typeface="Times New Roman" panose="02020603050405020304" pitchFamily="18" charset="0"/>
              <a:cs typeface="Times New Roman" panose="02020603050405020304" pitchFamily="18" charset="0"/>
            </a:endParaRPr>
          </a:p>
        </p:txBody>
      </p:sp>
      <p:sp>
        <p:nvSpPr>
          <p:cNvPr id="6" name="Прямоугольник 5">
            <a:extLst>
              <a:ext uri="{FF2B5EF4-FFF2-40B4-BE49-F238E27FC236}">
                <a16:creationId xmlns:a16="http://schemas.microsoft.com/office/drawing/2014/main" id="{052C92F5-8C50-480F-BE69-6C07EB0542D7}"/>
              </a:ext>
            </a:extLst>
          </p:cNvPr>
          <p:cNvSpPr/>
          <p:nvPr/>
        </p:nvSpPr>
        <p:spPr>
          <a:xfrm>
            <a:off x="367258" y="1644578"/>
            <a:ext cx="3038006" cy="4524315"/>
          </a:xfrm>
          <a:prstGeom prst="rect">
            <a:avLst/>
          </a:prstGeom>
        </p:spPr>
        <p:txBody>
          <a:bodyPr wrap="square">
            <a:spAutoFit/>
          </a:bodyPr>
          <a:lstStyle/>
          <a:p>
            <a:r>
              <a:rPr lang="kk-KZ" sz="2400" dirty="0">
                <a:latin typeface="Times New Roman" panose="02020603050405020304" pitchFamily="18" charset="0"/>
                <a:cs typeface="Times New Roman" panose="02020603050405020304" pitchFamily="18" charset="0"/>
              </a:rPr>
              <a:t>Интернет желісінің іздеу жүйелері. </a:t>
            </a:r>
          </a:p>
          <a:p>
            <a:r>
              <a:rPr lang="kk-KZ" sz="2400" dirty="0">
                <a:latin typeface="Times New Roman" panose="02020603050405020304" pitchFamily="18" charset="0"/>
                <a:cs typeface="Times New Roman" panose="02020603050405020304" pitchFamily="18" charset="0"/>
              </a:rPr>
              <a:t>а) олардың көмегімен қолмен көшірілген мәтінді алуды іздеуге болады; </a:t>
            </a:r>
          </a:p>
          <a:p>
            <a:r>
              <a:rPr lang="kk-KZ" sz="2400" dirty="0">
                <a:latin typeface="Times New Roman" panose="02020603050405020304" pitchFamily="18" charset="0"/>
                <a:cs typeface="Times New Roman" panose="02020603050405020304" pitchFamily="18" charset="0"/>
              </a:rPr>
              <a:t>б) өкілдердің бірі-</a:t>
            </a:r>
            <a:r>
              <a:rPr lang="en-US" sz="2400" dirty="0">
                <a:latin typeface="Times New Roman" panose="02020603050405020304" pitchFamily="18" charset="0"/>
                <a:cs typeface="Times New Roman" panose="02020603050405020304" pitchFamily="18" charset="0"/>
              </a:rPr>
              <a:t>Google </a:t>
            </a:r>
            <a:r>
              <a:rPr lang="kk-KZ" sz="2400" dirty="0">
                <a:latin typeface="Times New Roman" panose="02020603050405020304" pitchFamily="18" charset="0"/>
                <a:cs typeface="Times New Roman" panose="02020603050405020304" pitchFamily="18" charset="0"/>
              </a:rPr>
              <a:t>іздеу кейбір ғылыми жұмыстарды және олардың дәйексөздерін таниды.</a:t>
            </a:r>
            <a:endParaRPr lang="ru-KZ" sz="2400" dirty="0">
              <a:latin typeface="Times New Roman" panose="02020603050405020304" pitchFamily="18" charset="0"/>
              <a:cs typeface="Times New Roman" panose="02020603050405020304" pitchFamily="18" charset="0"/>
            </a:endParaRPr>
          </a:p>
        </p:txBody>
      </p:sp>
      <p:sp>
        <p:nvSpPr>
          <p:cNvPr id="7" name="Прямоугольник 6">
            <a:extLst>
              <a:ext uri="{FF2B5EF4-FFF2-40B4-BE49-F238E27FC236}">
                <a16:creationId xmlns:a16="http://schemas.microsoft.com/office/drawing/2014/main" id="{9698609C-9C95-430C-8866-6CD71FB2922B}"/>
              </a:ext>
            </a:extLst>
          </p:cNvPr>
          <p:cNvSpPr/>
          <p:nvPr/>
        </p:nvSpPr>
        <p:spPr>
          <a:xfrm>
            <a:off x="4169517" y="1644578"/>
            <a:ext cx="3622624" cy="4893647"/>
          </a:xfrm>
          <a:prstGeom prst="rect">
            <a:avLst/>
          </a:prstGeom>
        </p:spPr>
        <p:txBody>
          <a:bodyPr wrap="square">
            <a:spAutoFit/>
          </a:bodyPr>
          <a:lstStyle/>
          <a:p>
            <a:r>
              <a:rPr lang="kk-KZ" sz="2400" dirty="0">
                <a:latin typeface="Times New Roman" panose="02020603050405020304" pitchFamily="18" charset="0"/>
                <a:cs typeface="Times New Roman" panose="02020603050405020304" pitchFamily="18" charset="0"/>
              </a:rPr>
              <a:t>Маңызды жеке құжаттар базасы жоқ метапоискалық жүйелер және антиплагиат жүйелері. Интернет желісінің танымал іздестіру машиналарына тексерілетін құжат негізінде шақыруларды қалыптастыру арқылы жұмыс істейді және олардың нәтижелерін түсіндіреді.</a:t>
            </a:r>
            <a:endParaRPr lang="ru-KZ" sz="2400" dirty="0">
              <a:latin typeface="Times New Roman" panose="02020603050405020304" pitchFamily="18" charset="0"/>
              <a:cs typeface="Times New Roman" panose="02020603050405020304" pitchFamily="18" charset="0"/>
            </a:endParaRPr>
          </a:p>
        </p:txBody>
      </p:sp>
      <p:sp>
        <p:nvSpPr>
          <p:cNvPr id="8" name="Прямоугольник 7">
            <a:extLst>
              <a:ext uri="{FF2B5EF4-FFF2-40B4-BE49-F238E27FC236}">
                <a16:creationId xmlns:a16="http://schemas.microsoft.com/office/drawing/2014/main" id="{D65AA794-FF19-4572-AB5B-FD6E766065ED}"/>
              </a:ext>
            </a:extLst>
          </p:cNvPr>
          <p:cNvSpPr/>
          <p:nvPr/>
        </p:nvSpPr>
        <p:spPr>
          <a:xfrm>
            <a:off x="8556394" y="1644578"/>
            <a:ext cx="3038006" cy="3046988"/>
          </a:xfrm>
          <a:prstGeom prst="rect">
            <a:avLst/>
          </a:prstGeom>
        </p:spPr>
        <p:txBody>
          <a:bodyPr wrap="square">
            <a:spAutoFit/>
          </a:bodyPr>
          <a:lstStyle/>
          <a:p>
            <a:r>
              <a:rPr lang="kk-KZ" sz="2400" dirty="0">
                <a:latin typeface="Times New Roman" panose="02020603050405020304" pitchFamily="18" charset="0"/>
                <a:cs typeface="Times New Roman" panose="02020603050405020304" pitchFamily="18" charset="0"/>
              </a:rPr>
              <a:t>Сәйкестіктерді іздеудің өзіндік алгоритмдерімен және құжаттардың өзіндік базаларымен антиплагиаттың мамандандырылған жүйелері.</a:t>
            </a:r>
            <a:endParaRPr lang="ru-KZ" sz="2400" dirty="0">
              <a:latin typeface="Times New Roman" panose="02020603050405020304" pitchFamily="18" charset="0"/>
              <a:cs typeface="Times New Roman" panose="02020603050405020304" pitchFamily="18" charset="0"/>
            </a:endParaRPr>
          </a:p>
        </p:txBody>
      </p:sp>
      <p:cxnSp>
        <p:nvCxnSpPr>
          <p:cNvPr id="10" name="Прямая соединительная линия 9">
            <a:extLst>
              <a:ext uri="{FF2B5EF4-FFF2-40B4-BE49-F238E27FC236}">
                <a16:creationId xmlns:a16="http://schemas.microsoft.com/office/drawing/2014/main" id="{1E80F254-07FE-4948-9C28-FA66246A1C50}"/>
              </a:ext>
            </a:extLst>
          </p:cNvPr>
          <p:cNvCxnSpPr>
            <a:cxnSpLocks/>
          </p:cNvCxnSpPr>
          <p:nvPr/>
        </p:nvCxnSpPr>
        <p:spPr>
          <a:xfrm>
            <a:off x="3777521" y="1768839"/>
            <a:ext cx="0" cy="4601981"/>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Прямая соединительная линия 11">
            <a:extLst>
              <a:ext uri="{FF2B5EF4-FFF2-40B4-BE49-F238E27FC236}">
                <a16:creationId xmlns:a16="http://schemas.microsoft.com/office/drawing/2014/main" id="{DD63D34A-9C99-47B8-ACCA-26B709E38EC6}"/>
              </a:ext>
            </a:extLst>
          </p:cNvPr>
          <p:cNvCxnSpPr>
            <a:cxnSpLocks/>
          </p:cNvCxnSpPr>
          <p:nvPr/>
        </p:nvCxnSpPr>
        <p:spPr>
          <a:xfrm>
            <a:off x="8124669" y="1768838"/>
            <a:ext cx="0" cy="4601982"/>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7253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rgbClr val="CCFF33"/>
        </a:solidFill>
        <a:effectLst/>
      </p:bgPr>
    </p:bg>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11D05E1E-8874-4E72-A2B3-33A3673E7DBD}"/>
              </a:ext>
            </a:extLst>
          </p:cNvPr>
          <p:cNvSpPr>
            <a:spLocks noGrp="1"/>
          </p:cNvSpPr>
          <p:nvPr>
            <p:ph type="sldNum" sz="quarter" idx="14"/>
          </p:nvPr>
        </p:nvSpPr>
        <p:spPr/>
        <p:txBody>
          <a:bodyPr/>
          <a:lstStyle/>
          <a:p>
            <a:pPr rtl="0"/>
            <a:fld id="{058DB212-BFA2-403F-85EF-DFD3FF6D973A}" type="slidenum">
              <a:rPr lang="ru-RU" noProof="0" smtClean="0"/>
              <a:pPr rtl="0"/>
              <a:t>5</a:t>
            </a:fld>
            <a:endParaRPr lang="ru-RU" noProof="0"/>
          </a:p>
        </p:txBody>
      </p:sp>
      <p:sp>
        <p:nvSpPr>
          <p:cNvPr id="4" name="Заголовок 3">
            <a:extLst>
              <a:ext uri="{FF2B5EF4-FFF2-40B4-BE49-F238E27FC236}">
                <a16:creationId xmlns:a16="http://schemas.microsoft.com/office/drawing/2014/main" id="{E876C7AD-A26F-42A4-B5AF-2508922A7DB1}"/>
              </a:ext>
            </a:extLst>
          </p:cNvPr>
          <p:cNvSpPr>
            <a:spLocks noGrp="1"/>
          </p:cNvSpPr>
          <p:nvPr>
            <p:ph type="ctrTitle"/>
          </p:nvPr>
        </p:nvSpPr>
        <p:spPr>
          <a:xfrm>
            <a:off x="2121108" y="3217740"/>
            <a:ext cx="7210269" cy="700159"/>
          </a:xfrm>
        </p:spPr>
        <p:txBody>
          <a:bodyPr/>
          <a:lstStyle/>
          <a:p>
            <a:r>
              <a:rPr lang="kk-KZ" dirty="0">
                <a:solidFill>
                  <a:schemeClr val="tx1"/>
                </a:solidFill>
                <a:latin typeface="Times New Roman" panose="02020603050405020304" pitchFamily="18" charset="0"/>
                <a:cs typeface="Times New Roman" panose="02020603050405020304" pitchFamily="18" charset="0"/>
              </a:rPr>
              <a:t>Антиплагиат проблемалары</a:t>
            </a:r>
            <a:endParaRPr lang="ru-KZ" dirty="0">
              <a:solidFill>
                <a:schemeClr val="tx1"/>
              </a:solidFill>
              <a:latin typeface="Times New Roman" panose="02020603050405020304" pitchFamily="18" charset="0"/>
              <a:cs typeface="Times New Roman" panose="02020603050405020304" pitchFamily="18" charset="0"/>
            </a:endParaRPr>
          </a:p>
        </p:txBody>
      </p:sp>
      <p:sp>
        <p:nvSpPr>
          <p:cNvPr id="5" name="Подзаголовок 4">
            <a:extLst>
              <a:ext uri="{FF2B5EF4-FFF2-40B4-BE49-F238E27FC236}">
                <a16:creationId xmlns:a16="http://schemas.microsoft.com/office/drawing/2014/main" id="{60D49A4C-CC46-465F-9C3F-CB296348D6E5}"/>
              </a:ext>
            </a:extLst>
          </p:cNvPr>
          <p:cNvSpPr>
            <a:spLocks noGrp="1"/>
          </p:cNvSpPr>
          <p:nvPr>
            <p:ph type="subTitle" idx="1"/>
          </p:nvPr>
        </p:nvSpPr>
        <p:spPr>
          <a:xfrm>
            <a:off x="644577" y="4220102"/>
            <a:ext cx="5081666" cy="2457898"/>
          </a:xfrm>
        </p:spPr>
        <p:txBody>
          <a:bodyPr/>
          <a:lstStyle/>
          <a:p>
            <a:r>
              <a:rPr lang="kk-KZ" sz="2400" dirty="0">
                <a:solidFill>
                  <a:schemeClr val="tx1"/>
                </a:solidFill>
                <a:latin typeface="Times New Roman" panose="02020603050405020304" pitchFamily="18" charset="0"/>
                <a:cs typeface="Times New Roman" panose="02020603050405020304" pitchFamily="18" charset="0"/>
              </a:rPr>
              <a:t>"Морфологияның" барлық алгоритмдері үшін жалпы проблема: аббревиатуралар мен қысқартулар, әсіресе – контекстік. Мысалы, «АҚ" сөзі«ақ" деген сөзбен немесе 8141 мәндердің бірімен «АҚ" деген аббревиатурамен болуы мүмкін</a:t>
            </a:r>
            <a:r>
              <a:rPr lang="kk-KZ" dirty="0">
                <a:solidFill>
                  <a:schemeClr val="tx1"/>
                </a:solidFill>
                <a:latin typeface="Times New Roman" panose="02020603050405020304" pitchFamily="18" charset="0"/>
                <a:cs typeface="Times New Roman" panose="02020603050405020304" pitchFamily="18" charset="0"/>
              </a:rPr>
              <a:t>.</a:t>
            </a:r>
            <a:endParaRPr lang="ru-KZ" dirty="0">
              <a:solidFill>
                <a:schemeClr val="tx1"/>
              </a:solidFill>
              <a:latin typeface="Times New Roman" panose="02020603050405020304" pitchFamily="18" charset="0"/>
              <a:cs typeface="Times New Roman" panose="02020603050405020304" pitchFamily="18" charset="0"/>
            </a:endParaRPr>
          </a:p>
        </p:txBody>
      </p:sp>
      <p:sp>
        <p:nvSpPr>
          <p:cNvPr id="6" name="Прямоугольник 5">
            <a:extLst>
              <a:ext uri="{FF2B5EF4-FFF2-40B4-BE49-F238E27FC236}">
                <a16:creationId xmlns:a16="http://schemas.microsoft.com/office/drawing/2014/main" id="{5E93B3AB-BB29-4E0E-B929-E0169D89DD8D}"/>
              </a:ext>
            </a:extLst>
          </p:cNvPr>
          <p:cNvSpPr/>
          <p:nvPr/>
        </p:nvSpPr>
        <p:spPr>
          <a:xfrm>
            <a:off x="4136282" y="607213"/>
            <a:ext cx="7756918" cy="2308324"/>
          </a:xfrm>
          <a:prstGeom prst="rect">
            <a:avLst/>
          </a:prstGeom>
        </p:spPr>
        <p:txBody>
          <a:bodyPr wrap="square">
            <a:spAutoFit/>
          </a:bodyPr>
          <a:lstStyle/>
          <a:p>
            <a:r>
              <a:rPr lang="kk-KZ" sz="2400" dirty="0">
                <a:latin typeface="Times New Roman" panose="02020603050405020304" pitchFamily="18" charset="0"/>
                <a:cs typeface="Times New Roman" panose="02020603050405020304" pitchFamily="18" charset="0"/>
              </a:rPr>
              <a:t>Шинглдардың мәселелері: сөйлеу айналымы, жеке есімдер және т. б.:</a:t>
            </a:r>
          </a:p>
          <a:p>
            <a:r>
              <a:rPr lang="en-US" sz="2400" dirty="0">
                <a:latin typeface="Times New Roman" panose="02020603050405020304" pitchFamily="18" charset="0"/>
                <a:cs typeface="Times New Roman" panose="02020603050405020304" pitchFamily="18" charset="0"/>
              </a:rPr>
              <a:t>«</a:t>
            </a:r>
            <a:r>
              <a:rPr lang="kk-KZ" sz="2400" dirty="0">
                <a:latin typeface="Times New Roman" panose="02020603050405020304" pitchFamily="18" charset="0"/>
                <a:cs typeface="Times New Roman" panose="02020603050405020304" pitchFamily="18" charset="0"/>
              </a:rPr>
              <a:t>Солтүстік мұзды мұхиті»(</a:t>
            </a:r>
            <a:r>
              <a:rPr lang="en-US" sz="2400" dirty="0">
                <a:latin typeface="Times New Roman" panose="02020603050405020304" pitchFamily="18" charset="0"/>
                <a:cs typeface="Times New Roman" panose="02020603050405020304" pitchFamily="18" charset="0"/>
              </a:rPr>
              <a:t>L=3),</a:t>
            </a:r>
            <a:endParaRPr lang="kk-KZ" sz="2400" dirty="0">
              <a:latin typeface="Times New Roman" panose="02020603050405020304" pitchFamily="18" charset="0"/>
              <a:cs typeface="Times New Roman" panose="02020603050405020304" pitchFamily="18" charset="0"/>
            </a:endParaRPr>
          </a:p>
          <a:p>
            <a:r>
              <a:rPr lang="kk-KZ" sz="2400" dirty="0">
                <a:latin typeface="Times New Roman" panose="02020603050405020304" pitchFamily="18" charset="0"/>
                <a:cs typeface="Times New Roman" panose="02020603050405020304" pitchFamily="18" charset="0"/>
              </a:rPr>
              <a:t>«Білім және ғылым министрлігі»(</a:t>
            </a:r>
            <a:r>
              <a:rPr lang="en-US" sz="2400" dirty="0">
                <a:latin typeface="Times New Roman" panose="02020603050405020304" pitchFamily="18" charset="0"/>
                <a:cs typeface="Times New Roman" panose="02020603050405020304" pitchFamily="18" charset="0"/>
              </a:rPr>
              <a:t>L=4) </a:t>
            </a:r>
            <a:endParaRPr lang="kk-KZ" sz="2400" dirty="0">
              <a:latin typeface="Times New Roman" panose="02020603050405020304" pitchFamily="18" charset="0"/>
              <a:cs typeface="Times New Roman" panose="02020603050405020304" pitchFamily="18" charset="0"/>
            </a:endParaRPr>
          </a:p>
          <a:p>
            <a:r>
              <a:rPr lang="kk-KZ" sz="2400" dirty="0">
                <a:latin typeface="Times New Roman" panose="02020603050405020304" pitchFamily="18" charset="0"/>
                <a:cs typeface="Times New Roman" panose="02020603050405020304" pitchFamily="18" charset="0"/>
              </a:rPr>
              <a:t>фактілерін байқамауға болмайды.</a:t>
            </a:r>
          </a:p>
          <a:p>
            <a:r>
              <a:rPr lang="kk-KZ" sz="2400" dirty="0">
                <a:latin typeface="Times New Roman" panose="02020603050405020304" pitchFamily="18" charset="0"/>
                <a:cs typeface="Times New Roman" panose="02020603050405020304" pitchFamily="18" charset="0"/>
              </a:rPr>
              <a:t> Шама </a:t>
            </a:r>
            <a:r>
              <a:rPr lang="en-US" sz="2400" dirty="0">
                <a:latin typeface="Times New Roman" panose="02020603050405020304" pitchFamily="18" charset="0"/>
                <a:cs typeface="Times New Roman" panose="02020603050405020304" pitchFamily="18" charset="0"/>
              </a:rPr>
              <a:t>L-</a:t>
            </a:r>
            <a:r>
              <a:rPr lang="kk-KZ" sz="2400" dirty="0">
                <a:latin typeface="Times New Roman" panose="02020603050405020304" pitchFamily="18" charset="0"/>
                <a:cs typeface="Times New Roman" panose="02020603050405020304" pitchFamily="18" charset="0"/>
              </a:rPr>
              <a:t>сөздегі шинглдің ұзындығы</a:t>
            </a:r>
            <a:endParaRPr lang="ru-KZ" sz="2400" dirty="0">
              <a:latin typeface="Times New Roman" panose="02020603050405020304" pitchFamily="18" charset="0"/>
              <a:cs typeface="Times New Roman" panose="02020603050405020304" pitchFamily="18" charset="0"/>
            </a:endParaRPr>
          </a:p>
        </p:txBody>
      </p:sp>
      <p:pic>
        <p:nvPicPr>
          <p:cNvPr id="7" name="Рисунок 6">
            <a:extLst>
              <a:ext uri="{FF2B5EF4-FFF2-40B4-BE49-F238E27FC236}">
                <a16:creationId xmlns:a16="http://schemas.microsoft.com/office/drawing/2014/main" id="{57A94351-477A-4AED-809A-A8BA9699C5DC}"/>
              </a:ext>
            </a:extLst>
          </p:cNvPr>
          <p:cNvPicPr>
            <a:picLocks noChangeAspect="1"/>
          </p:cNvPicPr>
          <p:nvPr/>
        </p:nvPicPr>
        <p:blipFill>
          <a:blip r:embed="rId2"/>
          <a:stretch>
            <a:fillRect/>
          </a:stretch>
        </p:blipFill>
        <p:spPr>
          <a:xfrm>
            <a:off x="645209" y="291717"/>
            <a:ext cx="2951798" cy="2623820"/>
          </a:xfrm>
          <a:prstGeom prst="rect">
            <a:avLst/>
          </a:prstGeom>
        </p:spPr>
      </p:pic>
      <p:pic>
        <p:nvPicPr>
          <p:cNvPr id="8" name="Рисунок 7">
            <a:extLst>
              <a:ext uri="{FF2B5EF4-FFF2-40B4-BE49-F238E27FC236}">
                <a16:creationId xmlns:a16="http://schemas.microsoft.com/office/drawing/2014/main" id="{D2F7C20F-7905-4102-A804-41C2D3B5C888}"/>
              </a:ext>
            </a:extLst>
          </p:cNvPr>
          <p:cNvPicPr>
            <a:picLocks noChangeAspect="1"/>
          </p:cNvPicPr>
          <p:nvPr/>
        </p:nvPicPr>
        <p:blipFill>
          <a:blip r:embed="rId3"/>
          <a:stretch>
            <a:fillRect/>
          </a:stretch>
        </p:blipFill>
        <p:spPr>
          <a:xfrm>
            <a:off x="9277789" y="4220102"/>
            <a:ext cx="2615411" cy="2347163"/>
          </a:xfrm>
          <a:prstGeom prst="rect">
            <a:avLst/>
          </a:prstGeom>
        </p:spPr>
      </p:pic>
    </p:spTree>
    <p:extLst>
      <p:ext uri="{BB962C8B-B14F-4D97-AF65-F5344CB8AC3E}">
        <p14:creationId xmlns:p14="http://schemas.microsoft.com/office/powerpoint/2010/main" val="3525384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rgbClr val="CCFF33"/>
        </a:solidFill>
        <a:effectLst/>
      </p:bgPr>
    </p:bg>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A466D9C0-E1B5-4BAB-838C-9F2366D06490}"/>
              </a:ext>
            </a:extLst>
          </p:cNvPr>
          <p:cNvSpPr>
            <a:spLocks noGrp="1"/>
          </p:cNvSpPr>
          <p:nvPr>
            <p:ph type="sldNum" sz="quarter" idx="14"/>
          </p:nvPr>
        </p:nvSpPr>
        <p:spPr/>
        <p:txBody>
          <a:bodyPr/>
          <a:lstStyle/>
          <a:p>
            <a:pPr rtl="0"/>
            <a:fld id="{058DB212-BFA2-403F-85EF-DFD3FF6D973A}" type="slidenum">
              <a:rPr lang="ru-RU" noProof="0" smtClean="0"/>
              <a:pPr rtl="0"/>
              <a:t>6</a:t>
            </a:fld>
            <a:endParaRPr lang="ru-RU" noProof="0"/>
          </a:p>
        </p:txBody>
      </p:sp>
      <p:sp>
        <p:nvSpPr>
          <p:cNvPr id="4" name="Заголовок 3">
            <a:extLst>
              <a:ext uri="{FF2B5EF4-FFF2-40B4-BE49-F238E27FC236}">
                <a16:creationId xmlns:a16="http://schemas.microsoft.com/office/drawing/2014/main" id="{78BEBBC3-B07C-4669-9B04-0C6ED1E604BE}"/>
              </a:ext>
            </a:extLst>
          </p:cNvPr>
          <p:cNvSpPr>
            <a:spLocks noGrp="1"/>
          </p:cNvSpPr>
          <p:nvPr>
            <p:ph type="ctrTitle"/>
          </p:nvPr>
        </p:nvSpPr>
        <p:spPr>
          <a:xfrm>
            <a:off x="1681721" y="272119"/>
            <a:ext cx="8259910" cy="722312"/>
          </a:xfrm>
        </p:spPr>
        <p:txBody>
          <a:bodyPr/>
          <a:lstStyle/>
          <a:p>
            <a:r>
              <a:rPr lang="kk-KZ" dirty="0">
                <a:solidFill>
                  <a:schemeClr val="accent2"/>
                </a:solidFill>
                <a:latin typeface="Times New Roman" panose="02020603050405020304" pitchFamily="18" charset="0"/>
                <a:cs typeface="Times New Roman" panose="02020603050405020304" pitchFamily="18" charset="0"/>
              </a:rPr>
              <a:t>Антиплагиаттан қалай өтеміз?</a:t>
            </a:r>
            <a:endParaRPr lang="ru-KZ" dirty="0">
              <a:solidFill>
                <a:schemeClr val="accent2"/>
              </a:solidFill>
              <a:latin typeface="Times New Roman" panose="02020603050405020304" pitchFamily="18" charset="0"/>
              <a:cs typeface="Times New Roman" panose="02020603050405020304" pitchFamily="18" charset="0"/>
            </a:endParaRPr>
          </a:p>
        </p:txBody>
      </p:sp>
      <p:sp>
        <p:nvSpPr>
          <p:cNvPr id="5" name="Подзаголовок 4">
            <a:extLst>
              <a:ext uri="{FF2B5EF4-FFF2-40B4-BE49-F238E27FC236}">
                <a16:creationId xmlns:a16="http://schemas.microsoft.com/office/drawing/2014/main" id="{C1904399-FB88-45C9-AE6E-C843FBEC51D3}"/>
              </a:ext>
            </a:extLst>
          </p:cNvPr>
          <p:cNvSpPr>
            <a:spLocks noGrp="1"/>
          </p:cNvSpPr>
          <p:nvPr>
            <p:ph type="subTitle" idx="1"/>
          </p:nvPr>
        </p:nvSpPr>
        <p:spPr>
          <a:xfrm>
            <a:off x="689548" y="1376700"/>
            <a:ext cx="7959777" cy="2010074"/>
          </a:xfrm>
        </p:spPr>
        <p:txBody>
          <a:bodyPr/>
          <a:lstStyle/>
          <a:p>
            <a:r>
              <a:rPr lang="kk-KZ" sz="2400" b="1" dirty="0">
                <a:solidFill>
                  <a:schemeClr val="tx1"/>
                </a:solidFill>
                <a:latin typeface="Times New Roman" panose="02020603050405020304" pitchFamily="18" charset="0"/>
                <a:cs typeface="Times New Roman" panose="02020603050405020304" pitchFamily="18" charset="0"/>
              </a:rPr>
              <a:t>1.а,е,о,р,с  кириллица әріптерінен  латын әріптеріне ауыстыру.</a:t>
            </a:r>
          </a:p>
          <a:p>
            <a:r>
              <a:rPr lang="kk-KZ" sz="2400" dirty="0">
                <a:solidFill>
                  <a:schemeClr val="tx1"/>
                </a:solidFill>
                <a:latin typeface="Times New Roman" panose="02020603050405020304" pitchFamily="18" charset="0"/>
                <a:cs typeface="Times New Roman" panose="02020603050405020304" pitchFamily="18" charset="0"/>
              </a:rPr>
              <a:t>Егер көп мөлшерде кириллица әріптерін латын әріптеріне ауыстыра беретін болсаңыз,жазған текстіңіз қызыл сызықтармен қате жазғандығыңыз туралы ақпарат береді. Ол үшін </a:t>
            </a:r>
            <a:r>
              <a:rPr lang="en-US" sz="2400" dirty="0">
                <a:solidFill>
                  <a:schemeClr val="tx1"/>
                </a:solidFill>
                <a:latin typeface="Times New Roman" panose="02020603050405020304" pitchFamily="18" charset="0"/>
                <a:cs typeface="Times New Roman" panose="02020603050405020304" pitchFamily="18" charset="0"/>
              </a:rPr>
              <a:t>Word -</a:t>
            </a:r>
            <a:r>
              <a:rPr lang="kk-KZ" sz="2400" dirty="0">
                <a:solidFill>
                  <a:schemeClr val="tx1"/>
                </a:solidFill>
                <a:latin typeface="Times New Roman" panose="02020603050405020304" pitchFamily="18" charset="0"/>
                <a:cs typeface="Times New Roman" panose="02020603050405020304" pitchFamily="18" charset="0"/>
              </a:rPr>
              <a:t>та автоматты тексеруді өшіреміз.</a:t>
            </a:r>
            <a:endParaRPr lang="ru-KZ" sz="2400" dirty="0">
              <a:solidFill>
                <a:schemeClr val="tx1"/>
              </a:solidFill>
              <a:latin typeface="Times New Roman" panose="02020603050405020304" pitchFamily="18" charset="0"/>
              <a:cs typeface="Times New Roman" panose="02020603050405020304" pitchFamily="18" charset="0"/>
            </a:endParaRPr>
          </a:p>
        </p:txBody>
      </p:sp>
      <p:pic>
        <p:nvPicPr>
          <p:cNvPr id="6" name="Рисунок 5">
            <a:extLst>
              <a:ext uri="{FF2B5EF4-FFF2-40B4-BE49-F238E27FC236}">
                <a16:creationId xmlns:a16="http://schemas.microsoft.com/office/drawing/2014/main" id="{E5862FD8-A092-42D4-B622-BB324AFDD3AA}"/>
              </a:ext>
            </a:extLst>
          </p:cNvPr>
          <p:cNvPicPr>
            <a:picLocks noChangeAspect="1"/>
          </p:cNvPicPr>
          <p:nvPr/>
        </p:nvPicPr>
        <p:blipFill>
          <a:blip r:embed="rId2"/>
          <a:stretch>
            <a:fillRect/>
          </a:stretch>
        </p:blipFill>
        <p:spPr>
          <a:xfrm>
            <a:off x="294318" y="3429000"/>
            <a:ext cx="5517358" cy="3206774"/>
          </a:xfrm>
          <a:prstGeom prst="rect">
            <a:avLst/>
          </a:prstGeom>
        </p:spPr>
      </p:pic>
      <p:pic>
        <p:nvPicPr>
          <p:cNvPr id="7" name="Рисунок 6">
            <a:extLst>
              <a:ext uri="{FF2B5EF4-FFF2-40B4-BE49-F238E27FC236}">
                <a16:creationId xmlns:a16="http://schemas.microsoft.com/office/drawing/2014/main" id="{BBF3E784-6027-4A8F-83DD-39C13F6F095E}"/>
              </a:ext>
            </a:extLst>
          </p:cNvPr>
          <p:cNvPicPr>
            <a:picLocks noChangeAspect="1"/>
          </p:cNvPicPr>
          <p:nvPr/>
        </p:nvPicPr>
        <p:blipFill>
          <a:blip r:embed="rId3"/>
          <a:stretch>
            <a:fillRect/>
          </a:stretch>
        </p:blipFill>
        <p:spPr>
          <a:xfrm>
            <a:off x="5811676" y="3429000"/>
            <a:ext cx="6086006" cy="3206774"/>
          </a:xfrm>
          <a:prstGeom prst="rect">
            <a:avLst/>
          </a:prstGeom>
        </p:spPr>
      </p:pic>
    </p:spTree>
    <p:extLst>
      <p:ext uri="{BB962C8B-B14F-4D97-AF65-F5344CB8AC3E}">
        <p14:creationId xmlns:p14="http://schemas.microsoft.com/office/powerpoint/2010/main" val="790255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rgbClr val="CCFF33"/>
        </a:solidFill>
        <a:effectLst/>
      </p:bgPr>
    </p:bg>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CA82E8A2-3519-436F-9DA6-5DBA2BB007EA}"/>
              </a:ext>
            </a:extLst>
          </p:cNvPr>
          <p:cNvSpPr>
            <a:spLocks noGrp="1"/>
          </p:cNvSpPr>
          <p:nvPr>
            <p:ph type="sldNum" sz="quarter" idx="14"/>
          </p:nvPr>
        </p:nvSpPr>
        <p:spPr/>
        <p:txBody>
          <a:bodyPr/>
          <a:lstStyle/>
          <a:p>
            <a:pPr rtl="0"/>
            <a:fld id="{058DB212-BFA2-403F-85EF-DFD3FF6D973A}" type="slidenum">
              <a:rPr lang="ru-RU" noProof="0" smtClean="0"/>
              <a:pPr rtl="0"/>
              <a:t>7</a:t>
            </a:fld>
            <a:endParaRPr lang="ru-RU" noProof="0"/>
          </a:p>
        </p:txBody>
      </p:sp>
      <p:sp>
        <p:nvSpPr>
          <p:cNvPr id="4" name="Заголовок 3">
            <a:extLst>
              <a:ext uri="{FF2B5EF4-FFF2-40B4-BE49-F238E27FC236}">
                <a16:creationId xmlns:a16="http://schemas.microsoft.com/office/drawing/2014/main" id="{0365E39B-F39F-4538-8BE9-1640AB1B34FE}"/>
              </a:ext>
            </a:extLst>
          </p:cNvPr>
          <p:cNvSpPr>
            <a:spLocks noGrp="1"/>
          </p:cNvSpPr>
          <p:nvPr>
            <p:ph type="ctrTitle"/>
          </p:nvPr>
        </p:nvSpPr>
        <p:spPr>
          <a:xfrm>
            <a:off x="2108616" y="304884"/>
            <a:ext cx="7974768" cy="722312"/>
          </a:xfrm>
        </p:spPr>
        <p:txBody>
          <a:bodyPr/>
          <a:lstStyle/>
          <a:p>
            <a:r>
              <a:rPr lang="kk-KZ" dirty="0">
                <a:solidFill>
                  <a:schemeClr val="accent2"/>
                </a:solidFill>
                <a:latin typeface="Times New Roman" panose="02020603050405020304" pitchFamily="18" charset="0"/>
                <a:cs typeface="Times New Roman" panose="02020603050405020304" pitchFamily="18" charset="0"/>
              </a:rPr>
              <a:t>Антиплагиаттан қалай өтеміз?</a:t>
            </a:r>
            <a:endParaRPr lang="ru-KZ" dirty="0">
              <a:solidFill>
                <a:schemeClr val="accent2"/>
              </a:solidFill>
              <a:latin typeface="Times New Roman" panose="02020603050405020304" pitchFamily="18" charset="0"/>
              <a:cs typeface="Times New Roman" panose="02020603050405020304" pitchFamily="18" charset="0"/>
            </a:endParaRPr>
          </a:p>
        </p:txBody>
      </p:sp>
      <p:sp>
        <p:nvSpPr>
          <p:cNvPr id="5" name="Подзаголовок 4">
            <a:extLst>
              <a:ext uri="{FF2B5EF4-FFF2-40B4-BE49-F238E27FC236}">
                <a16:creationId xmlns:a16="http://schemas.microsoft.com/office/drawing/2014/main" id="{BA6011DB-BD82-4C37-A3D4-0E5AB3BB8A69}"/>
              </a:ext>
            </a:extLst>
          </p:cNvPr>
          <p:cNvSpPr>
            <a:spLocks noGrp="1"/>
          </p:cNvSpPr>
          <p:nvPr>
            <p:ph type="subTitle" idx="1"/>
          </p:nvPr>
        </p:nvSpPr>
        <p:spPr>
          <a:xfrm>
            <a:off x="1153912" y="1162107"/>
            <a:ext cx="7795216" cy="2266893"/>
          </a:xfrm>
        </p:spPr>
        <p:txBody>
          <a:bodyPr/>
          <a:lstStyle/>
          <a:p>
            <a:r>
              <a:rPr lang="kk-KZ" sz="2400" b="1" dirty="0">
                <a:solidFill>
                  <a:schemeClr val="tx1"/>
                </a:solidFill>
                <a:latin typeface="Times New Roman" panose="02020603050405020304" pitchFamily="18" charset="0"/>
                <a:cs typeface="Times New Roman" panose="02020603050405020304" pitchFamily="18" charset="0"/>
              </a:rPr>
              <a:t>2.Синонимайзер</a:t>
            </a:r>
          </a:p>
          <a:p>
            <a:r>
              <a:rPr lang="kk-KZ" sz="2400" dirty="0">
                <a:solidFill>
                  <a:schemeClr val="tx1"/>
                </a:solidFill>
                <a:latin typeface="Times New Roman" panose="02020603050405020304" pitchFamily="18" charset="0"/>
                <a:cs typeface="Times New Roman" panose="02020603050405020304" pitchFamily="18" charset="0"/>
              </a:rPr>
              <a:t>Сіздің текстіңізге рерайт жасау үшін қарапайым тілде айтқанда тексттегі сөздерді  мағынасын өзгертпей басқа сөздермен алмастыру керек.Сол үшін синонимайзер қолдану керек.Синонимайзер-бұл бір бастапқы мәтіннен әр түрлі сөздермен жазылған мағынада бірдей мәтіндерді жасауға мүмкіндік беретін бағдарлама.</a:t>
            </a:r>
            <a:endParaRPr lang="ru-KZ" sz="2400" dirty="0">
              <a:solidFill>
                <a:schemeClr val="tx1"/>
              </a:solidFill>
              <a:latin typeface="Times New Roman" panose="02020603050405020304" pitchFamily="18" charset="0"/>
              <a:cs typeface="Times New Roman" panose="02020603050405020304" pitchFamily="18" charset="0"/>
            </a:endParaRPr>
          </a:p>
        </p:txBody>
      </p:sp>
      <p:pic>
        <p:nvPicPr>
          <p:cNvPr id="8" name="Рисунок 7">
            <a:extLst>
              <a:ext uri="{FF2B5EF4-FFF2-40B4-BE49-F238E27FC236}">
                <a16:creationId xmlns:a16="http://schemas.microsoft.com/office/drawing/2014/main" id="{B4112860-7952-47F7-8146-08AAE9D081DF}"/>
              </a:ext>
            </a:extLst>
          </p:cNvPr>
          <p:cNvPicPr>
            <a:picLocks noChangeAspect="1"/>
          </p:cNvPicPr>
          <p:nvPr/>
        </p:nvPicPr>
        <p:blipFill>
          <a:blip r:embed="rId2"/>
          <a:stretch>
            <a:fillRect/>
          </a:stretch>
        </p:blipFill>
        <p:spPr>
          <a:xfrm>
            <a:off x="922992" y="3429000"/>
            <a:ext cx="9266723" cy="3225064"/>
          </a:xfrm>
          <a:prstGeom prst="rect">
            <a:avLst/>
          </a:prstGeom>
        </p:spPr>
      </p:pic>
    </p:spTree>
    <p:extLst>
      <p:ext uri="{BB962C8B-B14F-4D97-AF65-F5344CB8AC3E}">
        <p14:creationId xmlns:p14="http://schemas.microsoft.com/office/powerpoint/2010/main" val="3245660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rgbClr val="CCFF33"/>
        </a:solidFill>
        <a:effectLst/>
      </p:bgPr>
    </p:bg>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13806B51-0D04-4089-8CCD-01D0AF0449E3}"/>
              </a:ext>
            </a:extLst>
          </p:cNvPr>
          <p:cNvSpPr>
            <a:spLocks noGrp="1"/>
          </p:cNvSpPr>
          <p:nvPr>
            <p:ph type="sldNum" sz="quarter" idx="14"/>
          </p:nvPr>
        </p:nvSpPr>
        <p:spPr/>
        <p:txBody>
          <a:bodyPr/>
          <a:lstStyle/>
          <a:p>
            <a:pPr rtl="0"/>
            <a:fld id="{058DB212-BFA2-403F-85EF-DFD3FF6D973A}" type="slidenum">
              <a:rPr lang="ru-RU" noProof="0" smtClean="0"/>
              <a:pPr rtl="0"/>
              <a:t>8</a:t>
            </a:fld>
            <a:endParaRPr lang="ru-RU" noProof="0"/>
          </a:p>
        </p:txBody>
      </p:sp>
      <p:sp>
        <p:nvSpPr>
          <p:cNvPr id="4" name="Заголовок 3">
            <a:extLst>
              <a:ext uri="{FF2B5EF4-FFF2-40B4-BE49-F238E27FC236}">
                <a16:creationId xmlns:a16="http://schemas.microsoft.com/office/drawing/2014/main" id="{AC524CB4-C8A5-4BFC-95EC-AE8D8022477C}"/>
              </a:ext>
            </a:extLst>
          </p:cNvPr>
          <p:cNvSpPr>
            <a:spLocks noGrp="1"/>
          </p:cNvSpPr>
          <p:nvPr>
            <p:ph type="ctrTitle"/>
          </p:nvPr>
        </p:nvSpPr>
        <p:spPr>
          <a:xfrm>
            <a:off x="399573" y="1841523"/>
            <a:ext cx="5041857" cy="3536715"/>
          </a:xfrm>
          <a:noFill/>
        </p:spPr>
        <p:txBody>
          <a:bodyPr/>
          <a:lstStyle/>
          <a:p>
            <a:r>
              <a:rPr lang="kk-KZ" sz="2400" b="1" dirty="0">
                <a:solidFill>
                  <a:schemeClr val="tx1"/>
                </a:solidFill>
                <a:latin typeface="Times New Roman" panose="02020603050405020304" pitchFamily="18" charset="0"/>
                <a:cs typeface="Times New Roman" panose="02020603050405020304" pitchFamily="18" charset="0"/>
              </a:rPr>
              <a:t>3.Автоматты тасымалдарды пайдалану</a:t>
            </a:r>
            <a:br>
              <a:rPr lang="kk-KZ" sz="2400" dirty="0">
                <a:solidFill>
                  <a:schemeClr val="tx1"/>
                </a:solidFill>
                <a:latin typeface="Times New Roman" panose="02020603050405020304" pitchFamily="18" charset="0"/>
                <a:cs typeface="Times New Roman" panose="02020603050405020304" pitchFamily="18" charset="0"/>
              </a:rPr>
            </a:br>
            <a:r>
              <a:rPr lang="kk-KZ" sz="2400" dirty="0">
                <a:solidFill>
                  <a:schemeClr val="tx1"/>
                </a:solidFill>
                <a:latin typeface="Times New Roman" panose="02020603050405020304" pitchFamily="18" charset="0"/>
                <a:cs typeface="Times New Roman" panose="02020603050405020304" pitchFamily="18" charset="0"/>
              </a:rPr>
              <a:t>Бұл әдіс мәтіннің түпнұсқасын аз дәрежеде көтеруге көмектеседі. </a:t>
            </a:r>
            <a:br>
              <a:rPr lang="kk-KZ" sz="2400" dirty="0">
                <a:solidFill>
                  <a:schemeClr val="tx1"/>
                </a:solidFill>
                <a:latin typeface="Times New Roman" panose="02020603050405020304" pitchFamily="18" charset="0"/>
                <a:cs typeface="Times New Roman" panose="02020603050405020304" pitchFamily="18" charset="0"/>
              </a:rPr>
            </a:br>
            <a:r>
              <a:rPr lang="kk-KZ" sz="2400" dirty="0">
                <a:solidFill>
                  <a:schemeClr val="tx1"/>
                </a:solidFill>
                <a:latin typeface="Times New Roman" panose="02020603050405020304" pitchFamily="18" charset="0"/>
                <a:cs typeface="Times New Roman" panose="02020603050405020304" pitchFamily="18" charset="0"/>
              </a:rPr>
              <a:t>Мәселен, </a:t>
            </a:r>
            <a:r>
              <a:rPr lang="en-US" sz="2400" dirty="0">
                <a:solidFill>
                  <a:schemeClr val="tx1"/>
                </a:solidFill>
                <a:latin typeface="Times New Roman" panose="02020603050405020304" pitchFamily="18" charset="0"/>
                <a:cs typeface="Times New Roman" panose="02020603050405020304" pitchFamily="18" charset="0"/>
              </a:rPr>
              <a:t>MS WORD </a:t>
            </a:r>
            <a:r>
              <a:rPr lang="kk-KZ" sz="2400" dirty="0">
                <a:solidFill>
                  <a:schemeClr val="tx1"/>
                </a:solidFill>
                <a:latin typeface="Times New Roman" panose="02020603050405020304" pitchFamily="18" charset="0"/>
                <a:cs typeface="Times New Roman" panose="02020603050405020304" pitchFamily="18" charset="0"/>
              </a:rPr>
              <a:t>құжатында сөздерді автоматты түрде тасымалдай аласыз. Мұны қалай істеу керек, төмендегі суретте қараңыз:</a:t>
            </a:r>
            <a:endParaRPr lang="ru-KZ" sz="2400" dirty="0">
              <a:solidFill>
                <a:schemeClr val="tx1"/>
              </a:solidFill>
              <a:latin typeface="Times New Roman" panose="02020603050405020304" pitchFamily="18" charset="0"/>
              <a:cs typeface="Times New Roman" panose="02020603050405020304" pitchFamily="18" charset="0"/>
            </a:endParaRPr>
          </a:p>
        </p:txBody>
      </p:sp>
      <p:pic>
        <p:nvPicPr>
          <p:cNvPr id="6" name="Рисунок 5">
            <a:extLst>
              <a:ext uri="{FF2B5EF4-FFF2-40B4-BE49-F238E27FC236}">
                <a16:creationId xmlns:a16="http://schemas.microsoft.com/office/drawing/2014/main" id="{872CE63D-CF3E-41FB-B650-8C2A174CB3BA}"/>
              </a:ext>
            </a:extLst>
          </p:cNvPr>
          <p:cNvPicPr>
            <a:picLocks noChangeAspect="1"/>
          </p:cNvPicPr>
          <p:nvPr/>
        </p:nvPicPr>
        <p:blipFill>
          <a:blip r:embed="rId2"/>
          <a:stretch>
            <a:fillRect/>
          </a:stretch>
        </p:blipFill>
        <p:spPr>
          <a:xfrm>
            <a:off x="5753926" y="1841523"/>
            <a:ext cx="5840474" cy="4041998"/>
          </a:xfrm>
          <a:prstGeom prst="rect">
            <a:avLst/>
          </a:prstGeom>
        </p:spPr>
      </p:pic>
      <p:sp>
        <p:nvSpPr>
          <p:cNvPr id="7" name="Прямоугольник 6">
            <a:extLst>
              <a:ext uri="{FF2B5EF4-FFF2-40B4-BE49-F238E27FC236}">
                <a16:creationId xmlns:a16="http://schemas.microsoft.com/office/drawing/2014/main" id="{0CB8B29D-7DCC-4FD4-B454-328D111BC3C5}"/>
              </a:ext>
            </a:extLst>
          </p:cNvPr>
          <p:cNvSpPr/>
          <p:nvPr/>
        </p:nvSpPr>
        <p:spPr>
          <a:xfrm>
            <a:off x="2005681" y="315030"/>
            <a:ext cx="8180637" cy="830997"/>
          </a:xfrm>
          <a:prstGeom prst="rect">
            <a:avLst/>
          </a:prstGeom>
        </p:spPr>
        <p:txBody>
          <a:bodyPr wrap="none">
            <a:spAutoFit/>
          </a:bodyPr>
          <a:lstStyle/>
          <a:p>
            <a:r>
              <a:rPr lang="kk-KZ" sz="4800" dirty="0">
                <a:solidFill>
                  <a:schemeClr val="accent2"/>
                </a:solidFill>
                <a:latin typeface="Times New Roman" panose="02020603050405020304" pitchFamily="18" charset="0"/>
                <a:cs typeface="Times New Roman" panose="02020603050405020304" pitchFamily="18" charset="0"/>
              </a:rPr>
              <a:t>Антиплагиаттан қалай өтеміз?</a:t>
            </a:r>
            <a:endParaRPr lang="ru-KZ" sz="4800"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5843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rgbClr val="CCFF33"/>
        </a:solidFill>
        <a:effectLst/>
      </p:bgPr>
    </p:bg>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44030BEE-A81E-4874-B0BF-C358A7B7B2C4}"/>
              </a:ext>
            </a:extLst>
          </p:cNvPr>
          <p:cNvSpPr>
            <a:spLocks noGrp="1"/>
          </p:cNvSpPr>
          <p:nvPr>
            <p:ph type="sldNum" sz="quarter" idx="14"/>
          </p:nvPr>
        </p:nvSpPr>
        <p:spPr/>
        <p:txBody>
          <a:bodyPr/>
          <a:lstStyle/>
          <a:p>
            <a:pPr rtl="0"/>
            <a:fld id="{058DB212-BFA2-403F-85EF-DFD3FF6D973A}" type="slidenum">
              <a:rPr lang="ru-RU" noProof="0" smtClean="0"/>
              <a:pPr rtl="0"/>
              <a:t>9</a:t>
            </a:fld>
            <a:endParaRPr lang="ru-RU" noProof="0"/>
          </a:p>
        </p:txBody>
      </p:sp>
      <p:sp>
        <p:nvSpPr>
          <p:cNvPr id="5" name="Подзаголовок 4">
            <a:extLst>
              <a:ext uri="{FF2B5EF4-FFF2-40B4-BE49-F238E27FC236}">
                <a16:creationId xmlns:a16="http://schemas.microsoft.com/office/drawing/2014/main" id="{81EB3D33-002D-4714-A43A-8186E1B13975}"/>
              </a:ext>
            </a:extLst>
          </p:cNvPr>
          <p:cNvSpPr>
            <a:spLocks noGrp="1"/>
          </p:cNvSpPr>
          <p:nvPr>
            <p:ph type="subTitle" idx="1"/>
          </p:nvPr>
        </p:nvSpPr>
        <p:spPr>
          <a:xfrm>
            <a:off x="6305862" y="1588957"/>
            <a:ext cx="5776210" cy="3507700"/>
          </a:xfrm>
        </p:spPr>
        <p:txBody>
          <a:bodyPr/>
          <a:lstStyle/>
          <a:p>
            <a:r>
              <a:rPr lang="kk-KZ" sz="2400" b="1" dirty="0">
                <a:solidFill>
                  <a:schemeClr val="tx1"/>
                </a:solidFill>
                <a:latin typeface="Times New Roman" panose="02020603050405020304" pitchFamily="18" charset="0"/>
                <a:cs typeface="Times New Roman" panose="02020603050405020304" pitchFamily="18" charset="0"/>
              </a:rPr>
              <a:t>5.Мәтінді басқа тілдерге аудару және кері аудару</a:t>
            </a:r>
          </a:p>
          <a:p>
            <a:pPr>
              <a:lnSpc>
                <a:spcPct val="100000"/>
              </a:lnSpc>
            </a:pPr>
            <a:r>
              <a:rPr lang="kk-KZ" sz="2400" dirty="0">
                <a:solidFill>
                  <a:schemeClr val="tx1"/>
                </a:solidFill>
                <a:latin typeface="Times New Roman" panose="02020603050405020304" pitchFamily="18" charset="0"/>
                <a:cs typeface="Times New Roman" panose="02020603050405020304" pitchFamily="18" charset="0"/>
              </a:rPr>
              <a:t>Мәтінді басқа тілге аударғанда оның құрылымы өзгереді. Ал кері аударған кезде шетел жаңа құрылымы сақталады. Сонымен қатар, автоматты аудармашылар мәтіннің түпнұсқа сөздерін синонимдермен жиі ауыстырады.Лайықты балама ретінде шетелдік сайттардан ақпарат көзін табуға тырысыңыз, себебі антиплагиат-сервистердің көпшілігі орыс тілді кеңістіктегі сәйкестіктерді іздестірумен айналысады.</a:t>
            </a:r>
            <a:endParaRPr lang="ru-KZ" sz="2400" dirty="0">
              <a:solidFill>
                <a:schemeClr val="tx1"/>
              </a:solidFill>
              <a:latin typeface="Times New Roman" panose="02020603050405020304" pitchFamily="18" charset="0"/>
              <a:cs typeface="Times New Roman" panose="02020603050405020304" pitchFamily="18" charset="0"/>
            </a:endParaRPr>
          </a:p>
        </p:txBody>
      </p:sp>
      <p:sp>
        <p:nvSpPr>
          <p:cNvPr id="7" name="Прямоугольник 6">
            <a:extLst>
              <a:ext uri="{FF2B5EF4-FFF2-40B4-BE49-F238E27FC236}">
                <a16:creationId xmlns:a16="http://schemas.microsoft.com/office/drawing/2014/main" id="{B39E2507-5B27-4A31-8BE1-21C0E5F190DE}"/>
              </a:ext>
            </a:extLst>
          </p:cNvPr>
          <p:cNvSpPr/>
          <p:nvPr/>
        </p:nvSpPr>
        <p:spPr>
          <a:xfrm>
            <a:off x="109928" y="1588957"/>
            <a:ext cx="6096000" cy="4893647"/>
          </a:xfrm>
          <a:prstGeom prst="rect">
            <a:avLst/>
          </a:prstGeom>
        </p:spPr>
        <p:txBody>
          <a:bodyPr>
            <a:spAutoFit/>
          </a:bodyPr>
          <a:lstStyle/>
          <a:p>
            <a:r>
              <a:rPr lang="kk-KZ" sz="2400" b="1" dirty="0">
                <a:latin typeface="Times New Roman" panose="02020603050405020304" pitchFamily="18" charset="0"/>
                <a:cs typeface="Times New Roman" panose="02020603050405020304" pitchFamily="18" charset="0"/>
              </a:rPr>
              <a:t>4.Шингл әдісі</a:t>
            </a:r>
          </a:p>
          <a:p>
            <a:r>
              <a:rPr lang="kk-KZ" sz="2400" dirty="0">
                <a:latin typeface="Times New Roman" panose="02020603050405020304" pitchFamily="18" charset="0"/>
                <a:cs typeface="Times New Roman" panose="02020603050405020304" pitchFamily="18" charset="0"/>
              </a:rPr>
              <a:t>Шингл-мәтіндегі белгілі бір тізбектегі сөздердің белгілі бір саны.Шинглдер әдісі негізінде көптеген бірегейлікті тексеру бағдарламалары жұмыс істейді.Осы тізбектің бір сөзін өзгертіп,сіз үдерістерді өзгертесіз,егер бағдарлама толық абзац бірегей емес екенін көрсетсе,әрбір 2-3 сөзді өзгертуге тырысыңыз.Осылайша,сіз бірегей арттыру арқылы барлық шинглаларды өзгертесіз.Сондай-ақ,түпнұсқа арттыру үшін әрбір бірінші және соңғы сөз шингла өзгерту жеткілікті нұсқасы бар. </a:t>
            </a:r>
            <a:endParaRPr lang="ru-KZ" sz="2400" dirty="0">
              <a:latin typeface="Times New Roman" panose="02020603050405020304" pitchFamily="18" charset="0"/>
              <a:cs typeface="Times New Roman" panose="02020603050405020304" pitchFamily="18" charset="0"/>
            </a:endParaRPr>
          </a:p>
        </p:txBody>
      </p:sp>
      <p:sp>
        <p:nvSpPr>
          <p:cNvPr id="8" name="Прямоугольник 7">
            <a:extLst>
              <a:ext uri="{FF2B5EF4-FFF2-40B4-BE49-F238E27FC236}">
                <a16:creationId xmlns:a16="http://schemas.microsoft.com/office/drawing/2014/main" id="{AD54FE27-C421-4611-9C1E-01D54B6D7DC5}"/>
              </a:ext>
            </a:extLst>
          </p:cNvPr>
          <p:cNvSpPr/>
          <p:nvPr/>
        </p:nvSpPr>
        <p:spPr>
          <a:xfrm>
            <a:off x="2115609" y="216321"/>
            <a:ext cx="8180637" cy="830997"/>
          </a:xfrm>
          <a:prstGeom prst="rect">
            <a:avLst/>
          </a:prstGeom>
        </p:spPr>
        <p:txBody>
          <a:bodyPr wrap="none">
            <a:spAutoFit/>
          </a:bodyPr>
          <a:lstStyle/>
          <a:p>
            <a:r>
              <a:rPr lang="kk-KZ" sz="4800" dirty="0">
                <a:solidFill>
                  <a:schemeClr val="accent2"/>
                </a:solidFill>
                <a:latin typeface="Times New Roman" panose="02020603050405020304" pitchFamily="18" charset="0"/>
                <a:cs typeface="Times New Roman" panose="02020603050405020304" pitchFamily="18" charset="0"/>
              </a:rPr>
              <a:t>Антиплагиаттан қалай өтеміз?</a:t>
            </a:r>
          </a:p>
        </p:txBody>
      </p:sp>
    </p:spTree>
    <p:extLst>
      <p:ext uri="{BB962C8B-B14F-4D97-AF65-F5344CB8AC3E}">
        <p14:creationId xmlns:p14="http://schemas.microsoft.com/office/powerpoint/2010/main" val="2787538344"/>
      </p:ext>
    </p:extLst>
  </p:cSld>
  <p:clrMapOvr>
    <a:masterClrMapping/>
  </p:clrMapOvr>
</p:sld>
</file>

<file path=ppt/theme/theme1.xml><?xml version="1.0" encoding="utf-8"?>
<a:theme xmlns:a="http://schemas.openxmlformats.org/drawingml/2006/main" name="Тема Office">
  <a:themeElements>
    <a:clrScheme name="Custom 153">
      <a:dk1>
        <a:sysClr val="windowText" lastClr="000000"/>
      </a:dk1>
      <a:lt1>
        <a:sysClr val="window" lastClr="FFFFFF"/>
      </a:lt1>
      <a:dk2>
        <a:srgbClr val="44546A"/>
      </a:dk2>
      <a:lt2>
        <a:srgbClr val="E7E6E6"/>
      </a:lt2>
      <a:accent1>
        <a:srgbClr val="00B0F0"/>
      </a:accent1>
      <a:accent2>
        <a:srgbClr val="0B6CD9"/>
      </a:accent2>
      <a:accent3>
        <a:srgbClr val="0C3DF8"/>
      </a:accent3>
      <a:accent4>
        <a:srgbClr val="F2194A"/>
      </a:accent4>
      <a:accent5>
        <a:srgbClr val="0CF8B6"/>
      </a:accent5>
      <a:accent6>
        <a:srgbClr val="BDB313"/>
      </a:accent6>
      <a:hlink>
        <a:srgbClr val="00B0F0"/>
      </a:hlink>
      <a:folHlink>
        <a:srgbClr val="00B0F0"/>
      </a:folHlink>
    </a:clrScheme>
    <a:fontScheme name="Custom 162">
      <a:majorFont>
        <a:latin typeface="Tw Cen MT"/>
        <a:ea typeface=""/>
        <a:cs typeface=""/>
      </a:majorFont>
      <a:minorFont>
        <a:latin typeface="Lucida Sans Typewri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4309001_TF78043420" id="{8F9EBA82-16EF-4D8A-A5F3-9D0A76499657}" vid="{8AF6448C-E7E6-42D8-A0A5-7A2E76FAEE3E}"/>
    </a:ext>
  </a:extLst>
</a:theme>
</file>

<file path=ppt/theme/theme2.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Презентация для ярмарки знаний</Template>
  <TotalTime>0</TotalTime>
  <Words>1167</Words>
  <Application>Microsoft Office PowerPoint</Application>
  <PresentationFormat>Широкоэкранный</PresentationFormat>
  <Paragraphs>109</Paragraphs>
  <Slides>20</Slides>
  <Notes>5</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20</vt:i4>
      </vt:variant>
    </vt:vector>
  </HeadingPairs>
  <TitlesOfParts>
    <vt:vector size="27" baseType="lpstr">
      <vt:lpstr>Arial</vt:lpstr>
      <vt:lpstr>Calibri</vt:lpstr>
      <vt:lpstr>Lucida Sans Typewriter</vt:lpstr>
      <vt:lpstr>Open Sans</vt:lpstr>
      <vt:lpstr>Times New Roman</vt:lpstr>
      <vt:lpstr>Tw Cen MT</vt:lpstr>
      <vt:lpstr>Тема Office</vt:lpstr>
      <vt:lpstr>Антиплагиат</vt:lpstr>
      <vt:lpstr>Антиплагиат дегеніміз не?</vt:lpstr>
      <vt:lpstr>Презентация PowerPoint</vt:lpstr>
      <vt:lpstr>Антиплагиат жүйесі жұмысының принциптері</vt:lpstr>
      <vt:lpstr>Антиплагиат проблемалары</vt:lpstr>
      <vt:lpstr>Антиплагиаттан қалай өтеміз?</vt:lpstr>
      <vt:lpstr>Антиплагиаттан қалай өтеміз?</vt:lpstr>
      <vt:lpstr>3.Автоматты тасымалдарды пайдалану Бұл әдіс мәтіннің түпнұсқасын аз дәрежеде көтеруге көмектеседі.  Мәселен, MS WORD құжатында сөздерді автоматты түрде тасымалдай аласыз. Мұны қалай істеу керек, төмендегі суретте қараңыз:</vt:lpstr>
      <vt:lpstr>Презентация PowerPoint</vt:lpstr>
      <vt:lpstr>6.Жиі қайталанатын сөздерді өзгерту Мәтінде бір сөздер жиі кездеседі. Оларды синонимдермен,фразалармен,есімдермен және басқа мағынаға сәйкес сөздермен ауыстырыңыз. </vt:lpstr>
      <vt:lpstr>8.Көп қолданыстағы сөздерді пайдалану Мысалы, үстеу сөздерді кез-келген сөйлемде қолдануға болады, өйткені ол міндетті түрде мағынаға жақын ретінде мәтінге сәйкес келеді.Белсенді студенттің сөздік қорында барлық мәтінде ауысып, пайдалануға болатын ондаған сөзден табуға болады. </vt:lpstr>
      <vt:lpstr>10. Мәтін фонын ақ түспен бояу Мәтінді ақ түске бояу-бірден құлауға кесілген тағы бір зат, себебі антиплагиатор-бағдарламаға салған кезде барлық мәтін өзінің бастапқы пішімдерін жоғалтады.</vt:lpstr>
      <vt:lpstr>12.Іздеуде индекстелмеген материалдарды пайдалану Жұмыс кезінде антиплагиаторлар басқа ресурстардан көшірілген ұсыныстар мен фразаларды табу үшін іздеу жүйелерін пайдаланады. Іздеу жүйелерінде индекстелмейтін сайттар плагиатта анық болу қаупі жоқ мәтіндер табуға тырысады.</vt:lpstr>
      <vt:lpstr>13.Синонимдер мен эпитеттерді қосу Жиі қолданылатын сөздерді жақындарыңызға қатысты ұғымдармен ауыстыруға тырысыңыз. Бұл жағдайда сөйлемдегі сөздердің тәртібі өзгеруі міндетті емес. Эпитеттер, сондай-ақ, бастапқы мәтінді бояулы және жарқын етіп түрлендіруге көмектеседі. Бірақ құрғақ ғылыми еңбек үшін мұндай тәсіл екіталай.Кестелер мен формулалармен жұмыс істеу әлдеқайда қиын болады. Мұнда ешқандай эпитеттер мен синонимдер көмектеспейді.</vt:lpstr>
      <vt:lpstr>14.Терең рерайт. Бұл мәтіндік файлдың өзіндік ерекшелігін арттырудың ең қарапайым және танымал әдісі. Ол қанағаттанарлықсыз фрагменттерді қайта өңдеу болып табылады.  Қызықты тұлғалар үшін бұл өте қызықты дүние. Мысалы:</vt:lpstr>
      <vt:lpstr>Антиплагиаттан қалай өтеміз?</vt:lpstr>
      <vt:lpstr>Антиплагиаттан қалай өтеміз?</vt:lpstr>
      <vt:lpstr>Антиплагиаттан қалай өтеміз?</vt:lpstr>
      <vt:lpstr>Антиплагиат не үшін қажет?</vt:lpstr>
      <vt:lpstr>Спасибо за внимание!</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2019-08-15T04:55:30Z</dcterms:created>
  <dcterms:modified xsi:type="dcterms:W3CDTF">2019-08-15T09:15:25Z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2019-05-20T02:53:28.5267420Z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4b9d159a-6b6a-4d75-93fc-e05b807a908e</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